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6" r:id="rId3"/>
    <p:sldId id="267" r:id="rId4"/>
    <p:sldId id="287" r:id="rId5"/>
    <p:sldId id="288" r:id="rId6"/>
    <p:sldId id="315" r:id="rId7"/>
    <p:sldId id="313" r:id="rId8"/>
    <p:sldId id="289" r:id="rId9"/>
    <p:sldId id="314" r:id="rId10"/>
    <p:sldId id="290" r:id="rId11"/>
    <p:sldId id="309" r:id="rId12"/>
    <p:sldId id="275" r:id="rId13"/>
    <p:sldId id="274" r:id="rId14"/>
    <p:sldId id="306" r:id="rId15"/>
    <p:sldId id="286" r:id="rId16"/>
    <p:sldId id="285" r:id="rId17"/>
    <p:sldId id="284" r:id="rId18"/>
    <p:sldId id="310" r:id="rId19"/>
    <p:sldId id="311" r:id="rId20"/>
    <p:sldId id="283" r:id="rId21"/>
    <p:sldId id="280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ECB"/>
    <a:srgbClr val="6C7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4565E-B49B-4833-A1E6-7E90B2347D9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3319B-2B70-475C-A9D3-DA897CF67E3D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sz="4000" b="1" dirty="0" smtClean="0">
              <a:solidFill>
                <a:srgbClr val="C00000"/>
              </a:solidFill>
            </a:rPr>
            <a:t>  </a:t>
          </a:r>
          <a:r>
            <a:rPr lang="en-US" sz="4000" b="1" dirty="0" err="1" smtClean="0">
              <a:solidFill>
                <a:srgbClr val="C00000"/>
              </a:solidFill>
            </a:rPr>
            <a:t>সংগঠনের</a:t>
          </a:r>
          <a:r>
            <a:rPr lang="en-US" sz="4000" b="1" dirty="0" smtClean="0">
              <a:solidFill>
                <a:srgbClr val="C00000"/>
              </a:solidFill>
            </a:rPr>
            <a:t> </a:t>
          </a:r>
          <a:r>
            <a:rPr lang="en-US" sz="4000" b="1" dirty="0" err="1" smtClean="0">
              <a:solidFill>
                <a:srgbClr val="C00000"/>
              </a:solidFill>
            </a:rPr>
            <a:t>বৈশিষ্ট্য</a:t>
          </a:r>
          <a:r>
            <a:rPr lang="en-US" sz="4000" b="1" dirty="0" smtClean="0">
              <a:solidFill>
                <a:srgbClr val="C00000"/>
              </a:solidFill>
            </a:rPr>
            <a:t> :</a:t>
          </a:r>
          <a:endParaRPr lang="en-US" sz="4000" b="1" dirty="0">
            <a:solidFill>
              <a:srgbClr val="C00000"/>
            </a:solidFill>
          </a:endParaRPr>
        </a:p>
      </dgm:t>
    </dgm:pt>
    <dgm:pt modelId="{F7EDA7A4-0869-4F66-8019-B2F616EA3C0A}" type="parTrans" cxnId="{4EC9BCE5-9B82-43EC-A601-425A013CDE16}">
      <dgm:prSet/>
      <dgm:spPr/>
      <dgm:t>
        <a:bodyPr/>
        <a:lstStyle/>
        <a:p>
          <a:endParaRPr lang="en-US" sz="4000"/>
        </a:p>
      </dgm:t>
    </dgm:pt>
    <dgm:pt modelId="{4B0CCB2B-EF9B-4869-8E25-9F54DCE7CFA1}" type="sibTrans" cxnId="{4EC9BCE5-9B82-43EC-A601-425A013CDE16}">
      <dgm:prSet/>
      <dgm:spPr/>
      <dgm:t>
        <a:bodyPr/>
        <a:lstStyle/>
        <a:p>
          <a:endParaRPr lang="en-US" sz="4000"/>
        </a:p>
      </dgm:t>
    </dgm:pt>
    <dgm:pt modelId="{22D319F9-B2B7-4B13-BE5F-7BEBC59D8F71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4000" b="1" dirty="0" smtClean="0">
              <a:solidFill>
                <a:srgbClr val="0000FF"/>
              </a:solidFill>
            </a:rPr>
            <a:t>১.</a:t>
          </a:r>
          <a:r>
            <a:rPr lang="en-US" sz="4000" b="1" dirty="0" err="1" smtClean="0">
              <a:solidFill>
                <a:srgbClr val="0000FF"/>
              </a:solidFill>
            </a:rPr>
            <a:t>বিশেষ</a:t>
          </a:r>
          <a:r>
            <a:rPr lang="en-US" sz="4000" b="1" dirty="0" smtClean="0">
              <a:solidFill>
                <a:srgbClr val="0000FF"/>
              </a:solidFill>
            </a:rPr>
            <a:t> </a:t>
          </a:r>
          <a:r>
            <a:rPr lang="en-US" sz="4000" b="1" dirty="0" err="1" smtClean="0">
              <a:solidFill>
                <a:srgbClr val="0000FF"/>
              </a:solidFill>
            </a:rPr>
            <a:t>ধরণের</a:t>
          </a:r>
          <a:r>
            <a:rPr lang="en-US" sz="4000" b="1" dirty="0" smtClean="0">
              <a:solidFill>
                <a:srgbClr val="0000FF"/>
              </a:solidFill>
            </a:rPr>
            <a:t> </a:t>
          </a:r>
          <a:r>
            <a:rPr lang="en-US" sz="4000" b="1" dirty="0" err="1" smtClean="0">
              <a:solidFill>
                <a:srgbClr val="0000FF"/>
              </a:solidFill>
            </a:rPr>
            <a:t>শ্রম</a:t>
          </a:r>
          <a:endParaRPr lang="en-US" sz="4000" b="1" dirty="0">
            <a:solidFill>
              <a:srgbClr val="0000FF"/>
            </a:solidFill>
          </a:endParaRPr>
        </a:p>
      </dgm:t>
    </dgm:pt>
    <dgm:pt modelId="{CA7D358A-71B1-4B31-91DC-10AFA7E0A2D2}" type="parTrans" cxnId="{FAEB051B-C377-467C-ABEF-A52A6A809B89}">
      <dgm:prSet/>
      <dgm:spPr/>
      <dgm:t>
        <a:bodyPr/>
        <a:lstStyle/>
        <a:p>
          <a:endParaRPr lang="en-US" sz="4000"/>
        </a:p>
      </dgm:t>
    </dgm:pt>
    <dgm:pt modelId="{E0DF6D84-FC54-4A8A-A73F-1FAE417DE354}" type="sibTrans" cxnId="{FAEB051B-C377-467C-ABEF-A52A6A809B89}">
      <dgm:prSet/>
      <dgm:spPr/>
      <dgm:t>
        <a:bodyPr/>
        <a:lstStyle/>
        <a:p>
          <a:endParaRPr lang="en-US" sz="4000"/>
        </a:p>
      </dgm:t>
    </dgm:pt>
    <dgm:pt modelId="{F1BC59D5-B70B-4C8C-9996-BB24428CA23E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4000" b="1" dirty="0" smtClean="0">
              <a:solidFill>
                <a:srgbClr val="0000FF"/>
              </a:solidFill>
            </a:rPr>
            <a:t>২.</a:t>
          </a:r>
          <a:r>
            <a:rPr lang="en-US" sz="4000" b="1" dirty="0" err="1" smtClean="0">
              <a:solidFill>
                <a:srgbClr val="0000FF"/>
              </a:solidFill>
            </a:rPr>
            <a:t>জীবন্ত</a:t>
          </a:r>
          <a:r>
            <a:rPr lang="en-US" sz="4000" b="1" dirty="0" smtClean="0">
              <a:solidFill>
                <a:srgbClr val="0000FF"/>
              </a:solidFill>
            </a:rPr>
            <a:t> </a:t>
          </a:r>
          <a:r>
            <a:rPr lang="en-US" sz="4000" b="1" dirty="0" err="1" smtClean="0">
              <a:solidFill>
                <a:srgbClr val="0000FF"/>
              </a:solidFill>
            </a:rPr>
            <a:t>উপকরণ</a:t>
          </a:r>
          <a:endParaRPr lang="en-US" sz="4000" b="1" dirty="0">
            <a:solidFill>
              <a:srgbClr val="0000FF"/>
            </a:solidFill>
          </a:endParaRPr>
        </a:p>
      </dgm:t>
    </dgm:pt>
    <dgm:pt modelId="{98A0B013-C341-4AF8-B664-C015672677D3}" type="parTrans" cxnId="{F8CCF346-512D-4953-883B-BB73B700C757}">
      <dgm:prSet/>
      <dgm:spPr/>
      <dgm:t>
        <a:bodyPr/>
        <a:lstStyle/>
        <a:p>
          <a:endParaRPr lang="en-US" sz="4000"/>
        </a:p>
      </dgm:t>
    </dgm:pt>
    <dgm:pt modelId="{F5AD1E06-2407-45C6-A657-957AD5E64C05}" type="sibTrans" cxnId="{F8CCF346-512D-4953-883B-BB73B700C757}">
      <dgm:prSet/>
      <dgm:spPr/>
      <dgm:t>
        <a:bodyPr/>
        <a:lstStyle/>
        <a:p>
          <a:endParaRPr lang="en-US" sz="4000"/>
        </a:p>
      </dgm:t>
    </dgm:pt>
    <dgm:pt modelId="{629DA83C-E2B1-4BDF-B999-41F8E53EED9F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4000" b="1" dirty="0" smtClean="0">
              <a:solidFill>
                <a:srgbClr val="0000FF"/>
              </a:solidFill>
            </a:rPr>
            <a:t>৫.কাজে</a:t>
          </a:r>
          <a:r>
            <a:rPr lang="en-US" sz="4000" b="1" dirty="0" smtClean="0">
              <a:solidFill>
                <a:srgbClr val="0000FF"/>
              </a:solidFill>
            </a:rPr>
            <a:t>র </a:t>
          </a:r>
          <a:r>
            <a:rPr lang="en-US" sz="4000" b="1" dirty="0" err="1" smtClean="0">
              <a:solidFill>
                <a:srgbClr val="0000FF"/>
              </a:solidFill>
            </a:rPr>
            <a:t>ঝুঁকি</a:t>
          </a:r>
          <a:r>
            <a:rPr lang="en-US" sz="4000" b="1" dirty="0" smtClean="0">
              <a:solidFill>
                <a:srgbClr val="0000FF"/>
              </a:solidFill>
            </a:rPr>
            <a:t> </a:t>
          </a:r>
          <a:r>
            <a:rPr lang="en-US" sz="4000" b="1" dirty="0" err="1" smtClean="0">
              <a:solidFill>
                <a:srgbClr val="0000FF"/>
              </a:solidFill>
            </a:rPr>
            <a:t>গ্রহন</a:t>
          </a:r>
          <a:endParaRPr lang="en-US" sz="4000" b="1" dirty="0">
            <a:solidFill>
              <a:srgbClr val="0000FF"/>
            </a:solidFill>
          </a:endParaRPr>
        </a:p>
      </dgm:t>
    </dgm:pt>
    <dgm:pt modelId="{2792F679-ADC3-4110-BA0F-B48D7B88708B}" type="parTrans" cxnId="{58E5B003-81FC-43A1-BA01-3EEA22C492A1}">
      <dgm:prSet/>
      <dgm:spPr/>
      <dgm:t>
        <a:bodyPr/>
        <a:lstStyle/>
        <a:p>
          <a:endParaRPr lang="en-US" sz="4000"/>
        </a:p>
      </dgm:t>
    </dgm:pt>
    <dgm:pt modelId="{92BFAAEF-C293-42B3-A6C5-45B77552FE8E}" type="sibTrans" cxnId="{58E5B003-81FC-43A1-BA01-3EEA22C492A1}">
      <dgm:prSet/>
      <dgm:spPr/>
      <dgm:t>
        <a:bodyPr/>
        <a:lstStyle/>
        <a:p>
          <a:endParaRPr lang="en-US" sz="4000"/>
        </a:p>
      </dgm:t>
    </dgm:pt>
    <dgm:pt modelId="{ECC46335-2200-410C-9266-1031FF41C72E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4000" b="1" dirty="0" smtClean="0">
              <a:solidFill>
                <a:srgbClr val="0000FF"/>
              </a:solidFill>
            </a:rPr>
            <a:t>৬.</a:t>
          </a:r>
          <a:r>
            <a:rPr lang="en-US" sz="4000" b="1" dirty="0" err="1" smtClean="0">
              <a:solidFill>
                <a:srgbClr val="0000FF"/>
              </a:solidFill>
            </a:rPr>
            <a:t>জনকল্যাণ</a:t>
          </a:r>
          <a:r>
            <a:rPr lang="bn-IN" sz="4000" b="1" dirty="0" smtClean="0">
              <a:solidFill>
                <a:srgbClr val="0000FF"/>
              </a:solidFill>
            </a:rPr>
            <a:t> </a:t>
          </a:r>
          <a:endParaRPr lang="en-US" sz="4000" b="1" dirty="0">
            <a:solidFill>
              <a:srgbClr val="0000FF"/>
            </a:solidFill>
          </a:endParaRPr>
        </a:p>
      </dgm:t>
    </dgm:pt>
    <dgm:pt modelId="{86BF0C34-64B4-4DAE-8567-C9F06FB50DB5}" type="parTrans" cxnId="{7C914390-B1DE-4756-9881-F5A136F578C5}">
      <dgm:prSet/>
      <dgm:spPr/>
      <dgm:t>
        <a:bodyPr/>
        <a:lstStyle/>
        <a:p>
          <a:endParaRPr lang="en-US" sz="4000"/>
        </a:p>
      </dgm:t>
    </dgm:pt>
    <dgm:pt modelId="{7E7D4A6E-5317-49DA-9F68-2F1D15509937}" type="sibTrans" cxnId="{7C914390-B1DE-4756-9881-F5A136F578C5}">
      <dgm:prSet/>
      <dgm:spPr/>
      <dgm:t>
        <a:bodyPr/>
        <a:lstStyle/>
        <a:p>
          <a:endParaRPr lang="en-US" sz="4000"/>
        </a:p>
      </dgm:t>
    </dgm:pt>
    <dgm:pt modelId="{41CD3624-BCC5-4E06-8E97-7A6824090F98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4000" b="1" dirty="0" smtClean="0">
              <a:solidFill>
                <a:srgbClr val="0000FF"/>
              </a:solidFill>
            </a:rPr>
            <a:t>৩.</a:t>
          </a:r>
          <a:r>
            <a:rPr lang="en-US" sz="4000" b="1" dirty="0" err="1" smtClean="0">
              <a:solidFill>
                <a:srgbClr val="0000FF"/>
              </a:solidFill>
            </a:rPr>
            <a:t>পরিচালনা</a:t>
          </a:r>
          <a:r>
            <a:rPr lang="en-US" sz="4000" b="1" dirty="0" smtClean="0">
              <a:solidFill>
                <a:srgbClr val="0000FF"/>
              </a:solidFill>
            </a:rPr>
            <a:t> ও </a:t>
          </a:r>
          <a:r>
            <a:rPr lang="en-US" sz="4000" b="1" dirty="0" err="1" smtClean="0">
              <a:solidFill>
                <a:srgbClr val="0000FF"/>
              </a:solidFill>
            </a:rPr>
            <a:t>তত্ত্বাবধানে</a:t>
          </a:r>
          <a:r>
            <a:rPr lang="en-US" sz="4000" b="1" dirty="0" smtClean="0">
              <a:solidFill>
                <a:srgbClr val="0000FF"/>
              </a:solidFill>
            </a:rPr>
            <a:t> </a:t>
          </a:r>
          <a:r>
            <a:rPr lang="en-US" sz="4000" b="1" dirty="0" err="1" smtClean="0">
              <a:solidFill>
                <a:srgbClr val="0000FF"/>
              </a:solidFill>
            </a:rPr>
            <a:t>যুক্ত</a:t>
          </a:r>
          <a:endParaRPr lang="en-US" sz="4000" b="1" dirty="0">
            <a:solidFill>
              <a:srgbClr val="0000FF"/>
            </a:solidFill>
          </a:endParaRPr>
        </a:p>
      </dgm:t>
    </dgm:pt>
    <dgm:pt modelId="{D570F897-6370-4F67-B243-6D070DB22398}" type="parTrans" cxnId="{8DDBF073-7AE5-421E-8999-795134ECDA08}">
      <dgm:prSet/>
      <dgm:spPr/>
      <dgm:t>
        <a:bodyPr/>
        <a:lstStyle/>
        <a:p>
          <a:endParaRPr lang="en-US" sz="4000"/>
        </a:p>
      </dgm:t>
    </dgm:pt>
    <dgm:pt modelId="{133CB681-4647-4730-A811-CD7FC321E6BB}" type="sibTrans" cxnId="{8DDBF073-7AE5-421E-8999-795134ECDA08}">
      <dgm:prSet/>
      <dgm:spPr/>
      <dgm:t>
        <a:bodyPr/>
        <a:lstStyle/>
        <a:p>
          <a:endParaRPr lang="en-US" sz="4000"/>
        </a:p>
      </dgm:t>
    </dgm:pt>
    <dgm:pt modelId="{A9DED5CD-F6B3-4779-9E75-F551DBBCD17A}">
      <dgm:prSet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bn-IN" sz="4000" b="1" dirty="0" smtClean="0">
              <a:solidFill>
                <a:srgbClr val="0000FF"/>
              </a:solidFill>
            </a:rPr>
            <a:t>৪.</a:t>
          </a:r>
          <a:r>
            <a:rPr lang="en-US" sz="4000" b="1" dirty="0" err="1" smtClean="0">
              <a:solidFill>
                <a:srgbClr val="0000FF"/>
              </a:solidFill>
            </a:rPr>
            <a:t>মুনাফা</a:t>
          </a:r>
          <a:r>
            <a:rPr lang="en-US" sz="4000" b="1" dirty="0" smtClean="0">
              <a:solidFill>
                <a:srgbClr val="0000FF"/>
              </a:solidFill>
            </a:rPr>
            <a:t> </a:t>
          </a:r>
          <a:r>
            <a:rPr lang="en-US" sz="4000" b="1" dirty="0" err="1" smtClean="0">
              <a:solidFill>
                <a:srgbClr val="0000FF"/>
              </a:solidFill>
            </a:rPr>
            <a:t>অর্জন</a:t>
          </a:r>
          <a:endParaRPr lang="en-US" sz="4000" b="1" dirty="0">
            <a:solidFill>
              <a:srgbClr val="0000FF"/>
            </a:solidFill>
          </a:endParaRPr>
        </a:p>
      </dgm:t>
    </dgm:pt>
    <dgm:pt modelId="{A5E80583-F779-42E2-892A-CCB116ED8103}" type="parTrans" cxnId="{240D9842-28A8-4536-B8BA-4BE57B2B67A9}">
      <dgm:prSet/>
      <dgm:spPr/>
      <dgm:t>
        <a:bodyPr/>
        <a:lstStyle/>
        <a:p>
          <a:endParaRPr lang="en-US" sz="4000"/>
        </a:p>
      </dgm:t>
    </dgm:pt>
    <dgm:pt modelId="{A498DD83-0965-420E-9152-465602D8BC7F}" type="sibTrans" cxnId="{240D9842-28A8-4536-B8BA-4BE57B2B67A9}">
      <dgm:prSet/>
      <dgm:spPr/>
      <dgm:t>
        <a:bodyPr/>
        <a:lstStyle/>
        <a:p>
          <a:endParaRPr lang="en-US" sz="4000"/>
        </a:p>
      </dgm:t>
    </dgm:pt>
    <dgm:pt modelId="{E18FC26B-3300-4095-B89D-1E18E3AB12E7}" type="pres">
      <dgm:prSet presAssocID="{7BA4565E-B49B-4833-A1E6-7E90B2347D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85F69B-82A2-4E1B-BB28-638DCDB9E782}" type="pres">
      <dgm:prSet presAssocID="{7BA4565E-B49B-4833-A1E6-7E90B2347D92}" presName="radial" presStyleCnt="0">
        <dgm:presLayoutVars>
          <dgm:animLvl val="ctr"/>
        </dgm:presLayoutVars>
      </dgm:prSet>
      <dgm:spPr/>
    </dgm:pt>
    <dgm:pt modelId="{4587240D-48C2-4E59-803C-8313E5502BB9}" type="pres">
      <dgm:prSet presAssocID="{F3A3319B-2B70-475C-A9D3-DA897CF67E3D}" presName="centerShape" presStyleLbl="vennNode1" presStyleIdx="0" presStyleCnt="7" custScaleX="151431" custLinFactNeighborX="-1278" custLinFactNeighborY="48"/>
      <dgm:spPr/>
      <dgm:t>
        <a:bodyPr/>
        <a:lstStyle/>
        <a:p>
          <a:endParaRPr lang="en-US"/>
        </a:p>
      </dgm:t>
    </dgm:pt>
    <dgm:pt modelId="{927BA992-0A55-4EA5-827F-B3A2EB7CFD4B}" type="pres">
      <dgm:prSet presAssocID="{22D319F9-B2B7-4B13-BE5F-7BEBC59D8F71}" presName="node" presStyleLbl="vennNode1" presStyleIdx="1" presStyleCnt="7" custScaleX="188944" custScaleY="127698" custRadScaleRad="81869" custRadScaleInc="-1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13E7D-1F67-4869-B250-B7CDCBFFF2B2}" type="pres">
      <dgm:prSet presAssocID="{F1BC59D5-B70B-4C8C-9996-BB24428CA23E}" presName="node" presStyleLbl="vennNode1" presStyleIdx="2" presStyleCnt="7" custScaleX="175717" custScaleY="133224" custRadScaleRad="122420" custRadScaleInc="5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80188-B1B3-4D03-A888-A746F0AF4BBE}" type="pres">
      <dgm:prSet presAssocID="{41CD3624-BCC5-4E06-8E97-7A6824090F98}" presName="node" presStyleLbl="vennNode1" presStyleIdx="3" presStyleCnt="7" custScaleX="196837" custScaleY="148586" custRadScaleRad="139994" custRadScaleInc="-19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E6982-F381-41A7-B006-C9BD73AC4B28}" type="pres">
      <dgm:prSet presAssocID="{A9DED5CD-F6B3-4779-9E75-F551DBBCD17A}" presName="node" presStyleLbl="vennNode1" presStyleIdx="4" presStyleCnt="7" custScaleX="188371" custScaleY="126913" custRadScaleRad="74152" custRadScaleInc="-14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2CDB3-B428-4F1B-83BA-247A0A8C6AA2}" type="pres">
      <dgm:prSet presAssocID="{629DA83C-E2B1-4BDF-B999-41F8E53EED9F}" presName="node" presStyleLbl="vennNode1" presStyleIdx="5" presStyleCnt="7" custScaleX="164000" custScaleY="110481" custRadScaleRad="114007" custRadScaleInc="16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B03C1-3F48-4B00-800D-760091B70DE9}" type="pres">
      <dgm:prSet presAssocID="{ECC46335-2200-410C-9266-1031FF41C72E}" presName="node" presStyleLbl="vennNode1" presStyleIdx="6" presStyleCnt="7" custScaleX="190055" custScaleY="122425" custRadScaleRad="131933" custRadScaleInc="-19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CCF346-512D-4953-883B-BB73B700C757}" srcId="{F3A3319B-2B70-475C-A9D3-DA897CF67E3D}" destId="{F1BC59D5-B70B-4C8C-9996-BB24428CA23E}" srcOrd="1" destOrd="0" parTransId="{98A0B013-C341-4AF8-B664-C015672677D3}" sibTransId="{F5AD1E06-2407-45C6-A657-957AD5E64C05}"/>
    <dgm:cxn modelId="{EC4B8B43-C031-469A-9619-C0A5D4C960DA}" type="presOf" srcId="{A9DED5CD-F6B3-4779-9E75-F551DBBCD17A}" destId="{7F7E6982-F381-41A7-B006-C9BD73AC4B28}" srcOrd="0" destOrd="0" presId="urn:microsoft.com/office/officeart/2005/8/layout/radial3"/>
    <dgm:cxn modelId="{5635CF7B-1A12-4AEC-8094-49A7DDDA1A4D}" type="presOf" srcId="{F1BC59D5-B70B-4C8C-9996-BB24428CA23E}" destId="{4A513E7D-1F67-4869-B250-B7CDCBFFF2B2}" srcOrd="0" destOrd="0" presId="urn:microsoft.com/office/officeart/2005/8/layout/radial3"/>
    <dgm:cxn modelId="{9689CEE4-42ED-49AF-94E1-2BB95D8EC27F}" type="presOf" srcId="{F3A3319B-2B70-475C-A9D3-DA897CF67E3D}" destId="{4587240D-48C2-4E59-803C-8313E5502BB9}" srcOrd="0" destOrd="0" presId="urn:microsoft.com/office/officeart/2005/8/layout/radial3"/>
    <dgm:cxn modelId="{8DDBF073-7AE5-421E-8999-795134ECDA08}" srcId="{F3A3319B-2B70-475C-A9D3-DA897CF67E3D}" destId="{41CD3624-BCC5-4E06-8E97-7A6824090F98}" srcOrd="2" destOrd="0" parTransId="{D570F897-6370-4F67-B243-6D070DB22398}" sibTransId="{133CB681-4647-4730-A811-CD7FC321E6BB}"/>
    <dgm:cxn modelId="{7C914390-B1DE-4756-9881-F5A136F578C5}" srcId="{F3A3319B-2B70-475C-A9D3-DA897CF67E3D}" destId="{ECC46335-2200-410C-9266-1031FF41C72E}" srcOrd="5" destOrd="0" parTransId="{86BF0C34-64B4-4DAE-8567-C9F06FB50DB5}" sibTransId="{7E7D4A6E-5317-49DA-9F68-2F1D15509937}"/>
    <dgm:cxn modelId="{CC83C51B-65D4-4C5B-9F8C-8E8F01C55074}" type="presOf" srcId="{ECC46335-2200-410C-9266-1031FF41C72E}" destId="{E5DB03C1-3F48-4B00-800D-760091B70DE9}" srcOrd="0" destOrd="0" presId="urn:microsoft.com/office/officeart/2005/8/layout/radial3"/>
    <dgm:cxn modelId="{57B7875D-D846-4442-AAFB-4AAAE21CFAD6}" type="presOf" srcId="{41CD3624-BCC5-4E06-8E97-7A6824090F98}" destId="{4B480188-B1B3-4D03-A888-A746F0AF4BBE}" srcOrd="0" destOrd="0" presId="urn:microsoft.com/office/officeart/2005/8/layout/radial3"/>
    <dgm:cxn modelId="{FAEB051B-C377-467C-ABEF-A52A6A809B89}" srcId="{F3A3319B-2B70-475C-A9D3-DA897CF67E3D}" destId="{22D319F9-B2B7-4B13-BE5F-7BEBC59D8F71}" srcOrd="0" destOrd="0" parTransId="{CA7D358A-71B1-4B31-91DC-10AFA7E0A2D2}" sibTransId="{E0DF6D84-FC54-4A8A-A73F-1FAE417DE354}"/>
    <dgm:cxn modelId="{4EC9BCE5-9B82-43EC-A601-425A013CDE16}" srcId="{7BA4565E-B49B-4833-A1E6-7E90B2347D92}" destId="{F3A3319B-2B70-475C-A9D3-DA897CF67E3D}" srcOrd="0" destOrd="0" parTransId="{F7EDA7A4-0869-4F66-8019-B2F616EA3C0A}" sibTransId="{4B0CCB2B-EF9B-4869-8E25-9F54DCE7CFA1}"/>
    <dgm:cxn modelId="{58E24BF2-81F1-4BE6-9155-6307848B9C9A}" type="presOf" srcId="{7BA4565E-B49B-4833-A1E6-7E90B2347D92}" destId="{E18FC26B-3300-4095-B89D-1E18E3AB12E7}" srcOrd="0" destOrd="0" presId="urn:microsoft.com/office/officeart/2005/8/layout/radial3"/>
    <dgm:cxn modelId="{58E5B003-81FC-43A1-BA01-3EEA22C492A1}" srcId="{F3A3319B-2B70-475C-A9D3-DA897CF67E3D}" destId="{629DA83C-E2B1-4BDF-B999-41F8E53EED9F}" srcOrd="4" destOrd="0" parTransId="{2792F679-ADC3-4110-BA0F-B48D7B88708B}" sibTransId="{92BFAAEF-C293-42B3-A6C5-45B77552FE8E}"/>
    <dgm:cxn modelId="{9FE03F97-B431-44DD-99E6-1FABAB42D9E4}" type="presOf" srcId="{629DA83C-E2B1-4BDF-B999-41F8E53EED9F}" destId="{A562CDB3-B428-4F1B-83BA-247A0A8C6AA2}" srcOrd="0" destOrd="0" presId="urn:microsoft.com/office/officeart/2005/8/layout/radial3"/>
    <dgm:cxn modelId="{25ACD3C6-0179-415B-9BE7-A316A1451556}" type="presOf" srcId="{22D319F9-B2B7-4B13-BE5F-7BEBC59D8F71}" destId="{927BA992-0A55-4EA5-827F-B3A2EB7CFD4B}" srcOrd="0" destOrd="0" presId="urn:microsoft.com/office/officeart/2005/8/layout/radial3"/>
    <dgm:cxn modelId="{240D9842-28A8-4536-B8BA-4BE57B2B67A9}" srcId="{F3A3319B-2B70-475C-A9D3-DA897CF67E3D}" destId="{A9DED5CD-F6B3-4779-9E75-F551DBBCD17A}" srcOrd="3" destOrd="0" parTransId="{A5E80583-F779-42E2-892A-CCB116ED8103}" sibTransId="{A498DD83-0965-420E-9152-465602D8BC7F}"/>
    <dgm:cxn modelId="{B2A082F9-2945-4889-82E7-AA16E0596B2E}" type="presParOf" srcId="{E18FC26B-3300-4095-B89D-1E18E3AB12E7}" destId="{3085F69B-82A2-4E1B-BB28-638DCDB9E782}" srcOrd="0" destOrd="0" presId="urn:microsoft.com/office/officeart/2005/8/layout/radial3"/>
    <dgm:cxn modelId="{F76337D3-4D0F-4CC6-8A66-4D8F3D82E156}" type="presParOf" srcId="{3085F69B-82A2-4E1B-BB28-638DCDB9E782}" destId="{4587240D-48C2-4E59-803C-8313E5502BB9}" srcOrd="0" destOrd="0" presId="urn:microsoft.com/office/officeart/2005/8/layout/radial3"/>
    <dgm:cxn modelId="{382B188D-C93D-4AA1-B2FE-C676257F4926}" type="presParOf" srcId="{3085F69B-82A2-4E1B-BB28-638DCDB9E782}" destId="{927BA992-0A55-4EA5-827F-B3A2EB7CFD4B}" srcOrd="1" destOrd="0" presId="urn:microsoft.com/office/officeart/2005/8/layout/radial3"/>
    <dgm:cxn modelId="{89C08768-2EF7-44FA-A0B2-D47C4A1B56CD}" type="presParOf" srcId="{3085F69B-82A2-4E1B-BB28-638DCDB9E782}" destId="{4A513E7D-1F67-4869-B250-B7CDCBFFF2B2}" srcOrd="2" destOrd="0" presId="urn:microsoft.com/office/officeart/2005/8/layout/radial3"/>
    <dgm:cxn modelId="{EB2FBD0F-76A7-409F-A213-FE422D5E56E5}" type="presParOf" srcId="{3085F69B-82A2-4E1B-BB28-638DCDB9E782}" destId="{4B480188-B1B3-4D03-A888-A746F0AF4BBE}" srcOrd="3" destOrd="0" presId="urn:microsoft.com/office/officeart/2005/8/layout/radial3"/>
    <dgm:cxn modelId="{DF51F8F9-F3DF-4EDF-92E8-4DB5C2C0D3C9}" type="presParOf" srcId="{3085F69B-82A2-4E1B-BB28-638DCDB9E782}" destId="{7F7E6982-F381-41A7-B006-C9BD73AC4B28}" srcOrd="4" destOrd="0" presId="urn:microsoft.com/office/officeart/2005/8/layout/radial3"/>
    <dgm:cxn modelId="{E3143F4C-6D32-4CE5-B3D0-3C090A2D66B7}" type="presParOf" srcId="{3085F69B-82A2-4E1B-BB28-638DCDB9E782}" destId="{A562CDB3-B428-4F1B-83BA-247A0A8C6AA2}" srcOrd="5" destOrd="0" presId="urn:microsoft.com/office/officeart/2005/8/layout/radial3"/>
    <dgm:cxn modelId="{180575BB-D8D4-47E2-B5B6-26C3B8A674FA}" type="presParOf" srcId="{3085F69B-82A2-4E1B-BB28-638DCDB9E782}" destId="{E5DB03C1-3F48-4B00-800D-760091B70DE9}" srcOrd="6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7DA9D-7E04-4D93-93B8-F70FC06FFAA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B322F-E2E6-4B7B-9EA6-E7D627667CE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6000" b="1" dirty="0" err="1" smtClean="0">
              <a:solidFill>
                <a:schemeClr val="accent2">
                  <a:lumMod val="50000"/>
                </a:schemeClr>
              </a:solidFill>
            </a:rPr>
            <a:t>বিভিন্ন</a:t>
          </a:r>
          <a:r>
            <a:rPr lang="en-US" sz="60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6000" b="1" dirty="0" err="1" smtClean="0">
              <a:solidFill>
                <a:schemeClr val="accent2">
                  <a:lumMod val="50000"/>
                </a:schemeClr>
              </a:solidFill>
            </a:rPr>
            <a:t>ধরণের</a:t>
          </a:r>
          <a:r>
            <a:rPr lang="en-US" sz="60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6000" b="1" dirty="0" err="1" smtClean="0">
              <a:solidFill>
                <a:schemeClr val="accent2">
                  <a:lumMod val="50000"/>
                </a:schemeClr>
              </a:solidFill>
            </a:rPr>
            <a:t>ব্যবসায়</a:t>
          </a:r>
          <a:r>
            <a:rPr lang="en-US" sz="6000" b="1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en-US" sz="6000" b="1" dirty="0" err="1" smtClean="0">
              <a:solidFill>
                <a:schemeClr val="accent2">
                  <a:lumMod val="50000"/>
                </a:schemeClr>
              </a:solidFill>
            </a:rPr>
            <a:t>সংগঠন</a:t>
          </a:r>
          <a:r>
            <a:rPr lang="en-US" sz="6000" b="1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6000" b="1" dirty="0">
            <a:solidFill>
              <a:schemeClr val="accent2">
                <a:lumMod val="50000"/>
              </a:schemeClr>
            </a:solidFill>
          </a:endParaRPr>
        </a:p>
      </dgm:t>
    </dgm:pt>
    <dgm:pt modelId="{A3CA4C59-4E7C-4643-A955-90DF15A5B867}" type="parTrans" cxnId="{B50D8192-B8BD-4E07-96B5-45E4069DB449}">
      <dgm:prSet/>
      <dgm:spPr/>
      <dgm:t>
        <a:bodyPr/>
        <a:lstStyle/>
        <a:p>
          <a:endParaRPr lang="en-US"/>
        </a:p>
      </dgm:t>
    </dgm:pt>
    <dgm:pt modelId="{EDBC72AE-6D37-4919-A8F3-EB65C7E73690}" type="sibTrans" cxnId="{B50D8192-B8BD-4E07-96B5-45E4069DB449}">
      <dgm:prSet/>
      <dgm:spPr/>
      <dgm:t>
        <a:bodyPr/>
        <a:lstStyle/>
        <a:p>
          <a:endParaRPr lang="en-US"/>
        </a:p>
      </dgm:t>
    </dgm:pt>
    <dgm:pt modelId="{51C6B0EC-02FB-43F2-BB71-A655AFEFC8D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000" b="1" dirty="0" err="1" smtClean="0">
              <a:solidFill>
                <a:schemeClr val="bg1"/>
              </a:solidFill>
            </a:rPr>
            <a:t>মালিকানার</a:t>
          </a:r>
          <a:r>
            <a:rPr lang="en-US" sz="4000" b="1" dirty="0" smtClean="0">
              <a:solidFill>
                <a:schemeClr val="bg1"/>
              </a:solidFill>
            </a:rPr>
            <a:t> </a:t>
          </a:r>
          <a:r>
            <a:rPr lang="en-US" sz="4000" b="1" dirty="0" err="1" smtClean="0">
              <a:solidFill>
                <a:schemeClr val="bg1"/>
              </a:solidFill>
            </a:rPr>
            <a:t>ভিত্তিতে</a:t>
          </a:r>
          <a:r>
            <a:rPr lang="en-US" sz="4000" b="1" dirty="0" smtClean="0">
              <a:solidFill>
                <a:schemeClr val="bg1"/>
              </a:solidFill>
            </a:rPr>
            <a:t> ৫ </a:t>
          </a:r>
          <a:r>
            <a:rPr lang="en-US" sz="4000" b="1" dirty="0" err="1" smtClean="0">
              <a:solidFill>
                <a:schemeClr val="bg1"/>
              </a:solidFill>
            </a:rPr>
            <a:t>প্রকার</a:t>
          </a:r>
          <a:r>
            <a:rPr lang="en-US" sz="4000" b="1" dirty="0" smtClean="0">
              <a:solidFill>
                <a:schemeClr val="bg1"/>
              </a:solidFill>
            </a:rPr>
            <a:t>:</a:t>
          </a:r>
        </a:p>
        <a:p>
          <a:r>
            <a:rPr lang="en-US" sz="4000" b="1" dirty="0" err="1" smtClean="0">
              <a:solidFill>
                <a:srgbClr val="FFFF00"/>
              </a:solidFill>
            </a:rPr>
            <a:t>i.সমবায়</a:t>
          </a:r>
          <a:r>
            <a:rPr lang="en-US" sz="4000" b="1" dirty="0" smtClean="0">
              <a:solidFill>
                <a:srgbClr val="FFFF00"/>
              </a:solidFill>
            </a:rPr>
            <a:t>    </a:t>
          </a:r>
          <a:r>
            <a:rPr lang="en-US" sz="4000" b="1" dirty="0" err="1" smtClean="0">
              <a:solidFill>
                <a:srgbClr val="FFFF00"/>
              </a:solidFill>
            </a:rPr>
            <a:t>ii.সরকারি</a:t>
          </a:r>
          <a:r>
            <a:rPr lang="en-US" sz="4000" b="1" dirty="0" smtClean="0">
              <a:solidFill>
                <a:srgbClr val="FFFF00"/>
              </a:solidFill>
            </a:rPr>
            <a:t> </a:t>
          </a:r>
          <a:r>
            <a:rPr lang="en-US" sz="4000" b="1" dirty="0" err="1" smtClean="0">
              <a:solidFill>
                <a:srgbClr val="FFFF00"/>
              </a:solidFill>
            </a:rPr>
            <a:t>iii.স্বায়ত্তশাসিত</a:t>
          </a:r>
          <a:endParaRPr lang="en-US" sz="4000" b="1" dirty="0" smtClean="0">
            <a:solidFill>
              <a:srgbClr val="FFFF00"/>
            </a:solidFill>
          </a:endParaRPr>
        </a:p>
        <a:p>
          <a:r>
            <a:rPr lang="en-US" sz="4000" b="1" dirty="0" err="1" smtClean="0">
              <a:solidFill>
                <a:srgbClr val="FFFF00"/>
              </a:solidFill>
            </a:rPr>
            <a:t>iv.ব্যক্তিমালিকানা</a:t>
          </a:r>
          <a:r>
            <a:rPr lang="en-US" sz="4000" b="1" dirty="0" smtClean="0">
              <a:solidFill>
                <a:srgbClr val="FFFF00"/>
              </a:solidFill>
            </a:rPr>
            <a:t> </a:t>
          </a:r>
          <a:r>
            <a:rPr lang="en-US" sz="4000" b="1" dirty="0" err="1" smtClean="0">
              <a:solidFill>
                <a:srgbClr val="FFFF00"/>
              </a:solidFill>
            </a:rPr>
            <a:t>v.এনজিও</a:t>
          </a:r>
          <a:endParaRPr lang="en-US" sz="4000" b="1" dirty="0" smtClean="0">
            <a:solidFill>
              <a:srgbClr val="FFFF00"/>
            </a:solidFill>
          </a:endParaRPr>
        </a:p>
      </dgm:t>
    </dgm:pt>
    <dgm:pt modelId="{A65CE5C8-5BC0-44B9-8C1B-EF28A97B48E2}" type="parTrans" cxnId="{D90FD125-6A1A-4418-B2F6-FA4847E71AF9}">
      <dgm:prSet/>
      <dgm:spPr/>
      <dgm:t>
        <a:bodyPr/>
        <a:lstStyle/>
        <a:p>
          <a:endParaRPr lang="en-US"/>
        </a:p>
      </dgm:t>
    </dgm:pt>
    <dgm:pt modelId="{973881BA-3F54-4F9B-ADAF-A1929F3934D2}" type="sibTrans" cxnId="{D90FD125-6A1A-4418-B2F6-FA4847E71AF9}">
      <dgm:prSet/>
      <dgm:spPr/>
      <dgm:t>
        <a:bodyPr/>
        <a:lstStyle/>
        <a:p>
          <a:endParaRPr lang="en-US"/>
        </a:p>
      </dgm:t>
    </dgm:pt>
    <dgm:pt modelId="{C9EA0E17-1753-4557-8B45-7AEE55D1DF0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000" b="1" dirty="0" err="1" smtClean="0"/>
            <a:t>আয়তনের</a:t>
          </a:r>
          <a:r>
            <a:rPr lang="en-US" sz="4000" b="1" dirty="0" smtClean="0"/>
            <a:t> </a:t>
          </a:r>
          <a:r>
            <a:rPr lang="en-US" sz="4000" b="1" dirty="0" err="1" smtClean="0"/>
            <a:t>ভিত্তিতে</a:t>
          </a:r>
          <a:r>
            <a:rPr lang="en-US" sz="4000" b="1" dirty="0" smtClean="0"/>
            <a:t> ৩ </a:t>
          </a:r>
          <a:r>
            <a:rPr lang="en-US" sz="4000" b="1" dirty="0" err="1" smtClean="0"/>
            <a:t>প্রকার</a:t>
          </a:r>
          <a:r>
            <a:rPr lang="en-US" sz="4000" b="1" dirty="0" smtClean="0"/>
            <a:t>  : </a:t>
          </a:r>
        </a:p>
        <a:p>
          <a:r>
            <a:rPr lang="en-US" sz="4000" b="1" dirty="0" err="1" smtClean="0">
              <a:solidFill>
                <a:srgbClr val="FFFF00"/>
              </a:solidFill>
            </a:rPr>
            <a:t>i.ক্ষুদ্র</a:t>
          </a:r>
          <a:endParaRPr lang="en-US" sz="4000" b="1" dirty="0" smtClean="0">
            <a:solidFill>
              <a:srgbClr val="FFFF00"/>
            </a:solidFill>
          </a:endParaRPr>
        </a:p>
        <a:p>
          <a:r>
            <a:rPr lang="en-US" sz="4000" b="1" dirty="0" err="1" smtClean="0">
              <a:solidFill>
                <a:srgbClr val="FFFF00"/>
              </a:solidFill>
            </a:rPr>
            <a:t>ii.মাঝারি</a:t>
          </a:r>
          <a:endParaRPr lang="en-US" sz="4000" b="1" dirty="0" smtClean="0">
            <a:solidFill>
              <a:srgbClr val="FFFF00"/>
            </a:solidFill>
          </a:endParaRPr>
        </a:p>
        <a:p>
          <a:r>
            <a:rPr lang="en-US" sz="4000" b="1" dirty="0" err="1" smtClean="0">
              <a:solidFill>
                <a:srgbClr val="FFFF00"/>
              </a:solidFill>
            </a:rPr>
            <a:t>iii.বৃহদায়তন</a:t>
          </a:r>
          <a:endParaRPr lang="en-US" sz="3200" b="1" dirty="0" smtClean="0">
            <a:solidFill>
              <a:srgbClr val="FFFF00"/>
            </a:solidFill>
          </a:endParaRPr>
        </a:p>
        <a:p>
          <a:endParaRPr lang="en-US" sz="2400" b="1" dirty="0"/>
        </a:p>
      </dgm:t>
    </dgm:pt>
    <dgm:pt modelId="{69EFD167-948F-41A8-8973-1F02CAF3B723}" type="parTrans" cxnId="{8A8ED7E8-060D-4C88-92F0-4640D2532C6C}">
      <dgm:prSet/>
      <dgm:spPr/>
      <dgm:t>
        <a:bodyPr/>
        <a:lstStyle/>
        <a:p>
          <a:endParaRPr lang="en-US"/>
        </a:p>
      </dgm:t>
    </dgm:pt>
    <dgm:pt modelId="{52DB84B2-A934-4BF4-A0A7-D97A251262D7}" type="sibTrans" cxnId="{8A8ED7E8-060D-4C88-92F0-4640D2532C6C}">
      <dgm:prSet/>
      <dgm:spPr/>
      <dgm:t>
        <a:bodyPr/>
        <a:lstStyle/>
        <a:p>
          <a:endParaRPr lang="en-US"/>
        </a:p>
      </dgm:t>
    </dgm:pt>
    <dgm:pt modelId="{CBA64DF7-360B-477C-9963-8866DE9747F2}" type="pres">
      <dgm:prSet presAssocID="{E647DA9D-7E04-4D93-93B8-F70FC06FFA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AA03D-6730-4FC2-8131-04C4ED7BC6FA}" type="pres">
      <dgm:prSet presAssocID="{CBAB322F-E2E6-4B7B-9EA6-E7D627667CE7}" presName="roof" presStyleLbl="dkBgShp" presStyleIdx="0" presStyleCnt="2" custScaleY="38528" custLinFactNeighborX="-174" custLinFactNeighborY="-519"/>
      <dgm:spPr/>
      <dgm:t>
        <a:bodyPr/>
        <a:lstStyle/>
        <a:p>
          <a:endParaRPr lang="en-US"/>
        </a:p>
      </dgm:t>
    </dgm:pt>
    <dgm:pt modelId="{2E590AF7-7EC8-4CC1-A1D6-811CA44DF9F0}" type="pres">
      <dgm:prSet presAssocID="{CBAB322F-E2E6-4B7B-9EA6-E7D627667CE7}" presName="pillars" presStyleCnt="0"/>
      <dgm:spPr/>
    </dgm:pt>
    <dgm:pt modelId="{0CFBE7B1-FAF0-469C-9E16-FC32B72AAAE9}" type="pres">
      <dgm:prSet presAssocID="{CBAB322F-E2E6-4B7B-9EA6-E7D627667CE7}" presName="pillar1" presStyleLbl="node1" presStyleIdx="0" presStyleCnt="2" custAng="0" custScaleX="162484" custScaleY="134564" custLinFactNeighborX="395" custLinFactNeighborY="3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21A37-3B1F-4990-A7E0-951FE01878A0}" type="pres">
      <dgm:prSet presAssocID="{C9EA0E17-1753-4557-8B45-7AEE55D1DF07}" presName="pillarX" presStyleLbl="node1" presStyleIdx="1" presStyleCnt="2" custScaleX="119606" custScaleY="134564" custLinFactNeighborX="-403" custLinFactNeighborY="8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D2E97-44EB-4EAD-A53E-B433444748C1}" type="pres">
      <dgm:prSet presAssocID="{CBAB322F-E2E6-4B7B-9EA6-E7D627667CE7}" presName="base" presStyleLbl="dkBgShp" presStyleIdx="1" presStyleCnt="2" custLinFactY="200000" custLinFactNeighborX="-348" custLinFactNeighborY="267814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90FD125-6A1A-4418-B2F6-FA4847E71AF9}" srcId="{CBAB322F-E2E6-4B7B-9EA6-E7D627667CE7}" destId="{51C6B0EC-02FB-43F2-BB71-A655AFEFC8D7}" srcOrd="0" destOrd="0" parTransId="{A65CE5C8-5BC0-44B9-8C1B-EF28A97B48E2}" sibTransId="{973881BA-3F54-4F9B-ADAF-A1929F3934D2}"/>
    <dgm:cxn modelId="{213D85FD-CCF3-4F20-ADA9-08A27CB642E7}" type="presOf" srcId="{51C6B0EC-02FB-43F2-BB71-A655AFEFC8D7}" destId="{0CFBE7B1-FAF0-469C-9E16-FC32B72AAAE9}" srcOrd="0" destOrd="0" presId="urn:microsoft.com/office/officeart/2005/8/layout/hList3"/>
    <dgm:cxn modelId="{C9B45B88-E477-46E2-B676-5AB73F58E835}" type="presOf" srcId="{E647DA9D-7E04-4D93-93B8-F70FC06FFAAB}" destId="{CBA64DF7-360B-477C-9963-8866DE9747F2}" srcOrd="0" destOrd="0" presId="urn:microsoft.com/office/officeart/2005/8/layout/hList3"/>
    <dgm:cxn modelId="{FA580E9F-D4CD-4A3C-A769-B0A41EBEADF1}" type="presOf" srcId="{CBAB322F-E2E6-4B7B-9EA6-E7D627667CE7}" destId="{D3CAA03D-6730-4FC2-8131-04C4ED7BC6FA}" srcOrd="0" destOrd="0" presId="urn:microsoft.com/office/officeart/2005/8/layout/hList3"/>
    <dgm:cxn modelId="{06F02668-D05D-44A7-91D8-6D0EA4E0F304}" type="presOf" srcId="{C9EA0E17-1753-4557-8B45-7AEE55D1DF07}" destId="{7BD21A37-3B1F-4990-A7E0-951FE01878A0}" srcOrd="0" destOrd="0" presId="urn:microsoft.com/office/officeart/2005/8/layout/hList3"/>
    <dgm:cxn modelId="{B50D8192-B8BD-4E07-96B5-45E4069DB449}" srcId="{E647DA9D-7E04-4D93-93B8-F70FC06FFAAB}" destId="{CBAB322F-E2E6-4B7B-9EA6-E7D627667CE7}" srcOrd="0" destOrd="0" parTransId="{A3CA4C59-4E7C-4643-A955-90DF15A5B867}" sibTransId="{EDBC72AE-6D37-4919-A8F3-EB65C7E73690}"/>
    <dgm:cxn modelId="{8A8ED7E8-060D-4C88-92F0-4640D2532C6C}" srcId="{CBAB322F-E2E6-4B7B-9EA6-E7D627667CE7}" destId="{C9EA0E17-1753-4557-8B45-7AEE55D1DF07}" srcOrd="1" destOrd="0" parTransId="{69EFD167-948F-41A8-8973-1F02CAF3B723}" sibTransId="{52DB84B2-A934-4BF4-A0A7-D97A251262D7}"/>
    <dgm:cxn modelId="{91CCF1FE-13D9-4240-BA89-A2CBE344CF17}" type="presParOf" srcId="{CBA64DF7-360B-477C-9963-8866DE9747F2}" destId="{D3CAA03D-6730-4FC2-8131-04C4ED7BC6FA}" srcOrd="0" destOrd="0" presId="urn:microsoft.com/office/officeart/2005/8/layout/hList3"/>
    <dgm:cxn modelId="{462DECAC-35BC-40CD-9628-C30D68E0692A}" type="presParOf" srcId="{CBA64DF7-360B-477C-9963-8866DE9747F2}" destId="{2E590AF7-7EC8-4CC1-A1D6-811CA44DF9F0}" srcOrd="1" destOrd="0" presId="urn:microsoft.com/office/officeart/2005/8/layout/hList3"/>
    <dgm:cxn modelId="{C15633E0-F448-4471-BFCB-D55E04427D90}" type="presParOf" srcId="{2E590AF7-7EC8-4CC1-A1D6-811CA44DF9F0}" destId="{0CFBE7B1-FAF0-469C-9E16-FC32B72AAAE9}" srcOrd="0" destOrd="0" presId="urn:microsoft.com/office/officeart/2005/8/layout/hList3"/>
    <dgm:cxn modelId="{ED39885C-820D-4407-8127-AD1CEBF34E6E}" type="presParOf" srcId="{2E590AF7-7EC8-4CC1-A1D6-811CA44DF9F0}" destId="{7BD21A37-3B1F-4990-A7E0-951FE01878A0}" srcOrd="1" destOrd="0" presId="urn:microsoft.com/office/officeart/2005/8/layout/hList3"/>
    <dgm:cxn modelId="{505EEBA9-E8F5-4119-A1CB-C888FCF249B3}" type="presParOf" srcId="{CBA64DF7-360B-477C-9963-8866DE9747F2}" destId="{339D2E97-44EB-4EAD-A53E-B433444748C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94017-DAF6-4939-9B8B-20C9B47A0C9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D95DB-D065-4ABA-B84A-3B4EDF6F7D19}">
      <dgm:prSet/>
      <dgm:spPr/>
      <dgm:t>
        <a:bodyPr/>
        <a:lstStyle/>
        <a:p>
          <a:endParaRPr lang="en-US"/>
        </a:p>
      </dgm:t>
    </dgm:pt>
    <dgm:pt modelId="{340A3108-4880-48EC-BD61-D50BF79E6D42}" type="parTrans" cxnId="{450CDDB1-721D-49B3-9528-576591AA1C1E}">
      <dgm:prSet/>
      <dgm:spPr/>
      <dgm:t>
        <a:bodyPr/>
        <a:lstStyle/>
        <a:p>
          <a:endParaRPr lang="en-US"/>
        </a:p>
      </dgm:t>
    </dgm:pt>
    <dgm:pt modelId="{1029B959-D482-421B-9F6C-BCFFFD1C18D8}" type="sibTrans" cxnId="{450CDDB1-721D-49B3-9528-576591AA1C1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6424FE4-3C2A-465C-9F55-60B1DECB2169}">
      <dgm:prSet phldrT="[Text]" phldr="1"/>
      <dgm:spPr/>
      <dgm:t>
        <a:bodyPr/>
        <a:lstStyle/>
        <a:p>
          <a:endParaRPr lang="en-US"/>
        </a:p>
      </dgm:t>
    </dgm:pt>
    <dgm:pt modelId="{9693618C-5EEC-4DFD-A70E-915C389E57D1}" type="parTrans" cxnId="{2AD9E444-D168-4F06-936C-85FDFEB0DE12}">
      <dgm:prSet/>
      <dgm:spPr/>
      <dgm:t>
        <a:bodyPr/>
        <a:lstStyle/>
        <a:p>
          <a:endParaRPr lang="en-US"/>
        </a:p>
      </dgm:t>
    </dgm:pt>
    <dgm:pt modelId="{FE34C57B-BBAA-452B-8CA2-30B6456C26E0}" type="sibTrans" cxnId="{2AD9E444-D168-4F06-936C-85FDFEB0DE12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8197C67-7EAD-4D39-AA3F-D305B7D728D4}">
      <dgm:prSet phldrT="[Text]" phldr="1"/>
      <dgm:spPr/>
      <dgm:t>
        <a:bodyPr/>
        <a:lstStyle/>
        <a:p>
          <a:endParaRPr lang="en-US"/>
        </a:p>
      </dgm:t>
    </dgm:pt>
    <dgm:pt modelId="{50E25EE3-1B57-4D61-A302-E8ECD0008D30}" type="parTrans" cxnId="{6FB712E2-6BF8-4CB6-AC14-A52D2BCE17A2}">
      <dgm:prSet/>
      <dgm:spPr/>
      <dgm:t>
        <a:bodyPr/>
        <a:lstStyle/>
        <a:p>
          <a:endParaRPr lang="en-US"/>
        </a:p>
      </dgm:t>
    </dgm:pt>
    <dgm:pt modelId="{0EDF93A7-8DE0-4985-A4AE-80FA4736C47F}" type="sibTrans" cxnId="{6FB712E2-6BF8-4CB6-AC14-A52D2BCE17A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A22FC32B-2E2B-41DC-9120-42E00E40DD3E}">
      <dgm:prSet phldrT="[Text]" phldr="1"/>
      <dgm:spPr/>
      <dgm:t>
        <a:bodyPr/>
        <a:lstStyle/>
        <a:p>
          <a:endParaRPr lang="en-US"/>
        </a:p>
      </dgm:t>
    </dgm:pt>
    <dgm:pt modelId="{BE46DC5D-65E7-4AFA-B161-525A9D8E3E65}" type="parTrans" cxnId="{38F3F598-2244-49DE-9C2B-AA3E4DED5451}">
      <dgm:prSet/>
      <dgm:spPr/>
      <dgm:t>
        <a:bodyPr/>
        <a:lstStyle/>
        <a:p>
          <a:endParaRPr lang="en-US"/>
        </a:p>
      </dgm:t>
    </dgm:pt>
    <dgm:pt modelId="{991A8163-40A7-455B-BFD8-9AA2AC9C49C3}" type="sibTrans" cxnId="{38F3F598-2244-49DE-9C2B-AA3E4DED5451}">
      <dgm:prSet/>
      <dgm:spPr>
        <a:solidFill>
          <a:srgbClr val="050ECB"/>
        </a:solidFill>
      </dgm:spPr>
      <dgm:t>
        <a:bodyPr/>
        <a:lstStyle/>
        <a:p>
          <a:endParaRPr lang="en-US"/>
        </a:p>
      </dgm:t>
    </dgm:pt>
    <dgm:pt modelId="{8BC49F34-595B-4A05-9980-DEF553C27721}" type="pres">
      <dgm:prSet presAssocID="{AFA94017-DAF6-4939-9B8B-20C9B47A0C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75D66-4735-4A48-8DED-61FC1DE0DDA4}" type="pres">
      <dgm:prSet presAssocID="{AFA94017-DAF6-4939-9B8B-20C9B47A0C93}" presName="Name1" presStyleCnt="0"/>
      <dgm:spPr/>
    </dgm:pt>
    <dgm:pt modelId="{E048DBDB-E979-4C20-8004-5A72D44223E5}" type="pres">
      <dgm:prSet presAssocID="{1029B959-D482-421B-9F6C-BCFFFD1C18D8}" presName="picture_1" presStyleCnt="0"/>
      <dgm:spPr/>
    </dgm:pt>
    <dgm:pt modelId="{FF123F25-FB37-4E41-96C7-FADDF109BF05}" type="pres">
      <dgm:prSet presAssocID="{1029B959-D482-421B-9F6C-BCFFFD1C18D8}" presName="pictureRepeatNode" presStyleLbl="alignImgPlace1" presStyleIdx="0" presStyleCnt="4" custScaleX="71782" custScaleY="68161" custLinFactNeighborX="565" custLinFactNeighborY="-5507"/>
      <dgm:spPr/>
      <dgm:t>
        <a:bodyPr/>
        <a:lstStyle/>
        <a:p>
          <a:endParaRPr lang="en-US"/>
        </a:p>
      </dgm:t>
    </dgm:pt>
    <dgm:pt modelId="{67CB23E2-9147-420A-8F14-2F9836731B66}" type="pres">
      <dgm:prSet presAssocID="{E2ED95DB-D065-4ABA-B84A-3B4EDF6F7D19}" presName="text_1" presStyleLbl="node1" presStyleIdx="0" presStyleCnt="0" custLinFactNeighborX="-16474" custLinFactNeighborY="-4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9DA99-4CDF-48B9-BB5F-6A5CD2739BB8}" type="pres">
      <dgm:prSet presAssocID="{FE34C57B-BBAA-452B-8CA2-30B6456C26E0}" presName="picture_2" presStyleCnt="0"/>
      <dgm:spPr/>
    </dgm:pt>
    <dgm:pt modelId="{2EC42A7A-026D-4236-B938-C7E528D643D0}" type="pres">
      <dgm:prSet presAssocID="{FE34C57B-BBAA-452B-8CA2-30B6456C26E0}" presName="pictureRepeatNode" presStyleLbl="alignImgPlace1" presStyleIdx="1" presStyleCnt="4" custScaleX="401037" custScaleY="141060" custLinFactNeighborX="-5872" custLinFactNeighborY="-36340"/>
      <dgm:spPr/>
      <dgm:t>
        <a:bodyPr/>
        <a:lstStyle/>
        <a:p>
          <a:endParaRPr lang="en-US"/>
        </a:p>
      </dgm:t>
    </dgm:pt>
    <dgm:pt modelId="{6A7F422C-4689-4031-9F46-B78D9D1F147B}" type="pres">
      <dgm:prSet presAssocID="{86424FE4-3C2A-465C-9F55-60B1DECB2169}" presName="line_2" presStyleLbl="parChTrans1D1" presStyleIdx="0" presStyleCnt="3" custLinFactY="3925" custLinFactNeighborX="-10236" custLinFactNeighborY="100000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494FBAB-32F9-4629-80FE-096C8F394DC6}" type="pres">
      <dgm:prSet presAssocID="{86424FE4-3C2A-465C-9F55-60B1DECB2169}" presName="textparent_2" presStyleLbl="node1" presStyleIdx="0" presStyleCnt="0"/>
      <dgm:spPr/>
    </dgm:pt>
    <dgm:pt modelId="{A637D12E-58C0-4EC3-916C-FDF4D6F21DD3}" type="pres">
      <dgm:prSet presAssocID="{86424FE4-3C2A-465C-9F55-60B1DECB2169}" presName="text_2" presStyleLbl="revTx" presStyleIdx="0" presStyleCnt="3" custLinFactX="-104715" custLinFactNeighborX="-200000" custLinFactNeighborY="-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3E465-61A2-4EE9-BD23-5A8A353A8ABB}" type="pres">
      <dgm:prSet presAssocID="{0EDF93A7-8DE0-4985-A4AE-80FA4736C47F}" presName="picture_3" presStyleCnt="0"/>
      <dgm:spPr/>
    </dgm:pt>
    <dgm:pt modelId="{D0FC68EB-789C-4C17-845C-BC70B48A3E85}" type="pres">
      <dgm:prSet presAssocID="{0EDF93A7-8DE0-4985-A4AE-80FA4736C47F}" presName="pictureRepeatNode" presStyleLbl="alignImgPlace1" presStyleIdx="2" presStyleCnt="4" custScaleX="364853" custScaleY="147499" custLinFactNeighborX="46351" custLinFactNeighborY="-4215"/>
      <dgm:spPr/>
      <dgm:t>
        <a:bodyPr/>
        <a:lstStyle/>
        <a:p>
          <a:endParaRPr lang="en-US"/>
        </a:p>
      </dgm:t>
    </dgm:pt>
    <dgm:pt modelId="{6461ADBF-7C38-4F96-9E36-C97E9303C5E9}" type="pres">
      <dgm:prSet presAssocID="{48197C67-7EAD-4D39-AA3F-D305B7D728D4}" presName="line_3" presStyleLbl="parChTrans1D1" presStyleIdx="1" presStyleCnt="3" custLinFactY="-85000" custLinFactNeighborX="-12259" custLinFactNeighborY="-100000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204FAD5-DA3A-4D0F-A268-3535EE42561E}" type="pres">
      <dgm:prSet presAssocID="{48197C67-7EAD-4D39-AA3F-D305B7D728D4}" presName="textparent_3" presStyleLbl="node1" presStyleIdx="0" presStyleCnt="0"/>
      <dgm:spPr/>
    </dgm:pt>
    <dgm:pt modelId="{3A8EFFBB-31B0-4C0D-B513-45ECDAA22A1E}" type="pres">
      <dgm:prSet presAssocID="{48197C67-7EAD-4D39-AA3F-D305B7D728D4}" presName="text_3" presStyleLbl="revTx" presStyleIdx="1" presStyleCnt="3" custLinFactX="-100000" custLinFactNeighborX="-115166" custLinFactNeighborY="-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A5656-6F86-4B9D-886B-D5DB0BC2A20F}" type="pres">
      <dgm:prSet presAssocID="{991A8163-40A7-455B-BFD8-9AA2AC9C49C3}" presName="picture_4" presStyleCnt="0"/>
      <dgm:spPr/>
    </dgm:pt>
    <dgm:pt modelId="{EB2962CA-CFBB-44A1-B389-3485521B9559}" type="pres">
      <dgm:prSet presAssocID="{991A8163-40A7-455B-BFD8-9AA2AC9C49C3}" presName="pictureRepeatNode" presStyleLbl="alignImgPlace1" presStyleIdx="3" presStyleCnt="4" custScaleX="389836" custScaleY="128362" custLinFactNeighborX="-17249" custLinFactNeighborY="25232"/>
      <dgm:spPr/>
      <dgm:t>
        <a:bodyPr/>
        <a:lstStyle/>
        <a:p>
          <a:endParaRPr lang="en-US"/>
        </a:p>
      </dgm:t>
    </dgm:pt>
    <dgm:pt modelId="{EE9891AA-B939-4FF3-8F39-98A192BEB5F5}" type="pres">
      <dgm:prSet presAssocID="{A22FC32B-2E2B-41DC-9120-42E00E40DD3E}" presName="line_4" presStyleLbl="parChTrans1D1" presStyleIdx="2" presStyleCnt="3" custLinFactY="-560255" custLinFactNeighborX="-5012" custLinFactNeighborY="-600000"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1D81BB0-462A-4425-A262-9A911E3633CA}" type="pres">
      <dgm:prSet presAssocID="{A22FC32B-2E2B-41DC-9120-42E00E40DD3E}" presName="textparent_4" presStyleLbl="node1" presStyleIdx="0" presStyleCnt="0"/>
      <dgm:spPr/>
    </dgm:pt>
    <dgm:pt modelId="{D512C5F6-5FBC-4E0D-ACCE-0234E9336C04}" type="pres">
      <dgm:prSet presAssocID="{A22FC32B-2E2B-41DC-9120-42E00E40DD3E}" presName="text_4" presStyleLbl="revTx" presStyleIdx="2" presStyleCnt="3" custLinFactX="-104715" custLinFactNeighborX="-200000" custLinFactNeighborY="-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051E60-1597-4CFC-BCFA-EB8C62DEAF34}" type="presOf" srcId="{991A8163-40A7-455B-BFD8-9AA2AC9C49C3}" destId="{EB2962CA-CFBB-44A1-B389-3485521B9559}" srcOrd="0" destOrd="0" presId="urn:microsoft.com/office/officeart/2008/layout/CircularPictureCallout"/>
    <dgm:cxn modelId="{DFE61357-F52F-48C7-83A7-6F9F57227A21}" type="presOf" srcId="{1029B959-D482-421B-9F6C-BCFFFD1C18D8}" destId="{FF123F25-FB37-4E41-96C7-FADDF109BF05}" srcOrd="0" destOrd="0" presId="urn:microsoft.com/office/officeart/2008/layout/CircularPictureCallout"/>
    <dgm:cxn modelId="{450CDDB1-721D-49B3-9528-576591AA1C1E}" srcId="{AFA94017-DAF6-4939-9B8B-20C9B47A0C93}" destId="{E2ED95DB-D065-4ABA-B84A-3B4EDF6F7D19}" srcOrd="0" destOrd="0" parTransId="{340A3108-4880-48EC-BD61-D50BF79E6D42}" sibTransId="{1029B959-D482-421B-9F6C-BCFFFD1C18D8}"/>
    <dgm:cxn modelId="{DAC33889-8237-447F-9335-33F6CABD95A0}" type="presOf" srcId="{AFA94017-DAF6-4939-9B8B-20C9B47A0C93}" destId="{8BC49F34-595B-4A05-9980-DEF553C27721}" srcOrd="0" destOrd="0" presId="urn:microsoft.com/office/officeart/2008/layout/CircularPictureCallout"/>
    <dgm:cxn modelId="{A2FEBE99-6602-44DF-B9CA-0F4996F1849C}" type="presOf" srcId="{86424FE4-3C2A-465C-9F55-60B1DECB2169}" destId="{A637D12E-58C0-4EC3-916C-FDF4D6F21DD3}" srcOrd="0" destOrd="0" presId="urn:microsoft.com/office/officeart/2008/layout/CircularPictureCallout"/>
    <dgm:cxn modelId="{98B73C39-AB87-40FC-8611-04CE413447D1}" type="presOf" srcId="{FE34C57B-BBAA-452B-8CA2-30B6456C26E0}" destId="{2EC42A7A-026D-4236-B938-C7E528D643D0}" srcOrd="0" destOrd="0" presId="urn:microsoft.com/office/officeart/2008/layout/CircularPictureCallout"/>
    <dgm:cxn modelId="{38F3F598-2244-49DE-9C2B-AA3E4DED5451}" srcId="{AFA94017-DAF6-4939-9B8B-20C9B47A0C93}" destId="{A22FC32B-2E2B-41DC-9120-42E00E40DD3E}" srcOrd="3" destOrd="0" parTransId="{BE46DC5D-65E7-4AFA-B161-525A9D8E3E65}" sibTransId="{991A8163-40A7-455B-BFD8-9AA2AC9C49C3}"/>
    <dgm:cxn modelId="{2AD9E444-D168-4F06-936C-85FDFEB0DE12}" srcId="{AFA94017-DAF6-4939-9B8B-20C9B47A0C93}" destId="{86424FE4-3C2A-465C-9F55-60B1DECB2169}" srcOrd="1" destOrd="0" parTransId="{9693618C-5EEC-4DFD-A70E-915C389E57D1}" sibTransId="{FE34C57B-BBAA-452B-8CA2-30B6456C26E0}"/>
    <dgm:cxn modelId="{A4E751B2-18AF-4BF9-BBCD-02114A42C39A}" type="presOf" srcId="{A22FC32B-2E2B-41DC-9120-42E00E40DD3E}" destId="{D512C5F6-5FBC-4E0D-ACCE-0234E9336C04}" srcOrd="0" destOrd="0" presId="urn:microsoft.com/office/officeart/2008/layout/CircularPictureCallout"/>
    <dgm:cxn modelId="{81F653C2-7200-4A0F-BDC4-02E3CD6F3FC1}" type="presOf" srcId="{0EDF93A7-8DE0-4985-A4AE-80FA4736C47F}" destId="{D0FC68EB-789C-4C17-845C-BC70B48A3E85}" srcOrd="0" destOrd="0" presId="urn:microsoft.com/office/officeart/2008/layout/CircularPictureCallout"/>
    <dgm:cxn modelId="{38B42353-4A09-410D-A749-B9C2EBC180B1}" type="presOf" srcId="{E2ED95DB-D065-4ABA-B84A-3B4EDF6F7D19}" destId="{67CB23E2-9147-420A-8F14-2F9836731B66}" srcOrd="0" destOrd="0" presId="urn:microsoft.com/office/officeart/2008/layout/CircularPictureCallout"/>
    <dgm:cxn modelId="{9C885077-455D-44F7-A7BE-390C8077F4F0}" type="presOf" srcId="{48197C67-7EAD-4D39-AA3F-D305B7D728D4}" destId="{3A8EFFBB-31B0-4C0D-B513-45ECDAA22A1E}" srcOrd="0" destOrd="0" presId="urn:microsoft.com/office/officeart/2008/layout/CircularPictureCallout"/>
    <dgm:cxn modelId="{6FB712E2-6BF8-4CB6-AC14-A52D2BCE17A2}" srcId="{AFA94017-DAF6-4939-9B8B-20C9B47A0C93}" destId="{48197C67-7EAD-4D39-AA3F-D305B7D728D4}" srcOrd="2" destOrd="0" parTransId="{50E25EE3-1B57-4D61-A302-E8ECD0008D30}" sibTransId="{0EDF93A7-8DE0-4985-A4AE-80FA4736C47F}"/>
    <dgm:cxn modelId="{2A1F388F-5FB4-4EB3-8473-2DE35162DA07}" type="presParOf" srcId="{8BC49F34-595B-4A05-9980-DEF553C27721}" destId="{26C75D66-4735-4A48-8DED-61FC1DE0DDA4}" srcOrd="0" destOrd="0" presId="urn:microsoft.com/office/officeart/2008/layout/CircularPictureCallout"/>
    <dgm:cxn modelId="{777A8F93-B8BD-40AD-9D85-FAC955258699}" type="presParOf" srcId="{26C75D66-4735-4A48-8DED-61FC1DE0DDA4}" destId="{E048DBDB-E979-4C20-8004-5A72D44223E5}" srcOrd="0" destOrd="0" presId="urn:microsoft.com/office/officeart/2008/layout/CircularPictureCallout"/>
    <dgm:cxn modelId="{EE86DF79-CDCC-457F-B6FD-25E4F22DB05D}" type="presParOf" srcId="{E048DBDB-E979-4C20-8004-5A72D44223E5}" destId="{FF123F25-FB37-4E41-96C7-FADDF109BF05}" srcOrd="0" destOrd="0" presId="urn:microsoft.com/office/officeart/2008/layout/CircularPictureCallout"/>
    <dgm:cxn modelId="{828DD9F1-5551-4749-9D23-EFA61A528E70}" type="presParOf" srcId="{26C75D66-4735-4A48-8DED-61FC1DE0DDA4}" destId="{67CB23E2-9147-420A-8F14-2F9836731B66}" srcOrd="1" destOrd="0" presId="urn:microsoft.com/office/officeart/2008/layout/CircularPictureCallout"/>
    <dgm:cxn modelId="{1E64E0F7-BFAD-428B-BB21-B80DEAB19430}" type="presParOf" srcId="{26C75D66-4735-4A48-8DED-61FC1DE0DDA4}" destId="{F749DA99-4CDF-48B9-BB5F-6A5CD2739BB8}" srcOrd="2" destOrd="0" presId="urn:microsoft.com/office/officeart/2008/layout/CircularPictureCallout"/>
    <dgm:cxn modelId="{FCCCB3D0-E682-4A33-8EC4-B309BAD95264}" type="presParOf" srcId="{F749DA99-4CDF-48B9-BB5F-6A5CD2739BB8}" destId="{2EC42A7A-026D-4236-B938-C7E528D643D0}" srcOrd="0" destOrd="0" presId="urn:microsoft.com/office/officeart/2008/layout/CircularPictureCallout"/>
    <dgm:cxn modelId="{72186C24-8B56-44A0-9CE5-657037F687ED}" type="presParOf" srcId="{26C75D66-4735-4A48-8DED-61FC1DE0DDA4}" destId="{6A7F422C-4689-4031-9F46-B78D9D1F147B}" srcOrd="3" destOrd="0" presId="urn:microsoft.com/office/officeart/2008/layout/CircularPictureCallout"/>
    <dgm:cxn modelId="{1669464F-A492-4668-8300-BA745556A9DF}" type="presParOf" srcId="{26C75D66-4735-4A48-8DED-61FC1DE0DDA4}" destId="{0494FBAB-32F9-4629-80FE-096C8F394DC6}" srcOrd="4" destOrd="0" presId="urn:microsoft.com/office/officeart/2008/layout/CircularPictureCallout"/>
    <dgm:cxn modelId="{34386394-CD91-4BA9-BE92-3928082EA62D}" type="presParOf" srcId="{0494FBAB-32F9-4629-80FE-096C8F394DC6}" destId="{A637D12E-58C0-4EC3-916C-FDF4D6F21DD3}" srcOrd="0" destOrd="0" presId="urn:microsoft.com/office/officeart/2008/layout/CircularPictureCallout"/>
    <dgm:cxn modelId="{1B7829BD-1E91-4105-9B80-2490F316294F}" type="presParOf" srcId="{26C75D66-4735-4A48-8DED-61FC1DE0DDA4}" destId="{A163E465-61A2-4EE9-BD23-5A8A353A8ABB}" srcOrd="5" destOrd="0" presId="urn:microsoft.com/office/officeart/2008/layout/CircularPictureCallout"/>
    <dgm:cxn modelId="{49BC87A5-94A3-4528-A6D9-C1D27CE55D49}" type="presParOf" srcId="{A163E465-61A2-4EE9-BD23-5A8A353A8ABB}" destId="{D0FC68EB-789C-4C17-845C-BC70B48A3E85}" srcOrd="0" destOrd="0" presId="urn:microsoft.com/office/officeart/2008/layout/CircularPictureCallout"/>
    <dgm:cxn modelId="{264B91E6-4612-41C1-A255-7B6CDD832170}" type="presParOf" srcId="{26C75D66-4735-4A48-8DED-61FC1DE0DDA4}" destId="{6461ADBF-7C38-4F96-9E36-C97E9303C5E9}" srcOrd="6" destOrd="0" presId="urn:microsoft.com/office/officeart/2008/layout/CircularPictureCallout"/>
    <dgm:cxn modelId="{55A4B09C-EA0D-4158-9150-CFB0940902B1}" type="presParOf" srcId="{26C75D66-4735-4A48-8DED-61FC1DE0DDA4}" destId="{3204FAD5-DA3A-4D0F-A268-3535EE42561E}" srcOrd="7" destOrd="0" presId="urn:microsoft.com/office/officeart/2008/layout/CircularPictureCallout"/>
    <dgm:cxn modelId="{D12A5E93-76AF-417C-A8C2-4D412C02CD04}" type="presParOf" srcId="{3204FAD5-DA3A-4D0F-A268-3535EE42561E}" destId="{3A8EFFBB-31B0-4C0D-B513-45ECDAA22A1E}" srcOrd="0" destOrd="0" presId="urn:microsoft.com/office/officeart/2008/layout/CircularPictureCallout"/>
    <dgm:cxn modelId="{CFBEDFE2-DD3F-4318-9C07-78A2FFE5CBE8}" type="presParOf" srcId="{26C75D66-4735-4A48-8DED-61FC1DE0DDA4}" destId="{152A5656-6F86-4B9D-886B-D5DB0BC2A20F}" srcOrd="8" destOrd="0" presId="urn:microsoft.com/office/officeart/2008/layout/CircularPictureCallout"/>
    <dgm:cxn modelId="{6E77779E-8E27-4A9E-B5E5-43A84D3BA246}" type="presParOf" srcId="{152A5656-6F86-4B9D-886B-D5DB0BC2A20F}" destId="{EB2962CA-CFBB-44A1-B389-3485521B9559}" srcOrd="0" destOrd="0" presId="urn:microsoft.com/office/officeart/2008/layout/CircularPictureCallout"/>
    <dgm:cxn modelId="{12D4BEB3-B45B-4F9F-80B1-6C05A0D836F9}" type="presParOf" srcId="{26C75D66-4735-4A48-8DED-61FC1DE0DDA4}" destId="{EE9891AA-B939-4FF3-8F39-98A192BEB5F5}" srcOrd="9" destOrd="0" presId="urn:microsoft.com/office/officeart/2008/layout/CircularPictureCallout"/>
    <dgm:cxn modelId="{2662F695-4F8C-4253-B09D-B601B5E47D39}" type="presParOf" srcId="{26C75D66-4735-4A48-8DED-61FC1DE0DDA4}" destId="{01D81BB0-462A-4425-A262-9A911E3633CA}" srcOrd="10" destOrd="0" presId="urn:microsoft.com/office/officeart/2008/layout/CircularPictureCallout"/>
    <dgm:cxn modelId="{6403FDB7-16F5-4ECA-AF75-7A040EFD5845}" type="presParOf" srcId="{01D81BB0-462A-4425-A262-9A911E3633CA}" destId="{D512C5F6-5FBC-4E0D-ACCE-0234E9336C0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7A56A-72CF-401A-A0C8-B8191FC9BF2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9B1D0-684A-4480-BD13-40445CE3AC5E}">
      <dgm:prSet phldrT="[Text]"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২-প্রকার </a:t>
          </a:r>
          <a:r>
            <a:rPr lang="en-US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0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F43DB9-1917-402D-9F31-78EBAE2779A1}" type="par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2EC2D3-091C-436A-A152-CB2B5BE98FDF}" type="sibTrans" cxnId="{0E658C27-0550-447D-8C8B-1868C8FDB066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7C25-4B4B-4188-A756-21ED45106AFC}">
      <dgm:prSet phldrT="[Text]" custT="1"/>
      <dgm:spPr>
        <a:solidFill>
          <a:schemeClr val="accent3">
            <a:lumMod val="40000"/>
            <a:lumOff val="60000"/>
          </a:schemeClr>
        </a:solidFill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4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যৌথ</a:t>
          </a:r>
          <a:r>
            <a: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000" b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মূলধনী </a:t>
          </a:r>
          <a:r>
            <a:rPr lang="en-US" sz="4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কারবার</a:t>
          </a:r>
          <a:r>
            <a:rPr lang="en-US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en-US" sz="4000" b="1" dirty="0"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E29B61-1BB4-4B5B-9DAA-F2DC063EB405}" type="parTrans" cxnId="{4CC9DB90-12DD-48E7-8EDD-505B8EF0EB5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56A8-C037-4A38-B275-FE32DE16D92F}" type="sibTrans" cxnId="{4CC9DB90-12DD-48E7-8EDD-505B8EF0EB5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4EF5C-65C6-4FFB-9A8B-4484216F201A}">
      <dgm:prSet phldrT="[Text]"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i) </a:t>
          </a:r>
          <a:r>
            <a:rPr lang="en-US" sz="6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প্রাইভেট</a:t>
          </a:r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6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লি</a:t>
          </a:r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6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কোম্পানি</a:t>
          </a:r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 </a:t>
          </a:r>
        </a:p>
      </dgm:t>
    </dgm:pt>
    <dgm:pt modelId="{0AFCF1D2-48E7-4E28-8223-458D2E6DDA73}" type="parTrans" cxnId="{257F591A-BC93-40C9-B070-B5E68536632B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EB0219-0F18-4F10-8776-3E6B467CB4DF}" type="sibTrans" cxnId="{257F591A-BC93-40C9-B070-B5E68536632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BAD40-1ABD-4592-90D4-2DF0ABCE3A6D}">
      <dgm:prSet phldrT="[Text]" custT="1"/>
      <dgm:spPr>
        <a:solidFill>
          <a:schemeClr val="accent3">
            <a:lumMod val="40000"/>
            <a:lumOff val="60000"/>
          </a:schemeClr>
        </a:solidFill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ii) </a:t>
          </a:r>
          <a:r>
            <a:rPr lang="en-US" sz="6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পাবলিক</a:t>
          </a:r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6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লি</a:t>
          </a:r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6000" b="1" dirty="0" err="1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কোম্পানি</a:t>
          </a:r>
          <a:r>
            <a:rPr lang="en-US" sz="6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US" sz="28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</a:p>
      </dgm:t>
    </dgm:pt>
    <dgm:pt modelId="{83F1D742-02EA-4EC1-BD17-67C2D18CF8F1}" type="parTrans" cxnId="{C35E84EE-C756-4AF5-8059-67EC75C6BD73}">
      <dgm:prSet/>
      <dgm:spPr>
        <a:ln w="762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532627-7F1F-4975-80C0-56933DC23799}" type="sibTrans" cxnId="{C35E84EE-C756-4AF5-8059-67EC75C6BD7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70C04-2C11-4CBC-AA13-BBA22639FE59}" type="pres">
      <dgm:prSet presAssocID="{1C17A56A-72CF-401A-A0C8-B8191FC9BF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B522B1-2F7C-4BED-96B3-9C068A27B069}" type="pres">
      <dgm:prSet presAssocID="{4999B1D0-684A-4480-BD13-40445CE3AC5E}" presName="singleCycle" presStyleCnt="0"/>
      <dgm:spPr/>
    </dgm:pt>
    <dgm:pt modelId="{669713CF-FE3B-4BF9-AB94-454079E2C182}" type="pres">
      <dgm:prSet presAssocID="{4999B1D0-684A-4480-BD13-40445CE3AC5E}" presName="singleCenter" presStyleLbl="node1" presStyleIdx="0" presStyleCnt="4" custScaleX="167215" custScaleY="64193" custLinFactNeighborX="-2374" custLinFactNeighborY="-2187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3F27529-D1FC-40D4-A1F0-9FC740988D72}" type="pres">
      <dgm:prSet presAssocID="{C2E29B61-1BB4-4B5B-9DAA-F2DC063EB405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06D1387-350D-4EF5-BA73-AD60FEE1CCE1}" type="pres">
      <dgm:prSet presAssocID="{408D7C25-4B4B-4188-A756-21ED45106AFC}" presName="text0" presStyleLbl="node1" presStyleIdx="1" presStyleCnt="4" custScaleX="335975" custScaleY="81376" custRadScaleRad="95725" custRadScaleInc="-9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34666-A0C9-4778-8ADD-63547C04DD81}" type="pres">
      <dgm:prSet presAssocID="{0AFCF1D2-48E7-4E28-8223-458D2E6DDA7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4022FBE-BB4F-4954-9847-0FF1999FABDC}" type="pres">
      <dgm:prSet presAssocID="{F8B4EF5C-65C6-4FFB-9A8B-4484216F201A}" presName="text0" presStyleLbl="node1" presStyleIdx="2" presStyleCnt="4" custScaleX="314553" custScaleY="185124" custRadScaleRad="80924" custRadScaleInc="-3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DB0D7-7FB7-4D29-A858-AB4B93405582}" type="pres">
      <dgm:prSet presAssocID="{83F1D742-02EA-4EC1-BD17-67C2D18CF8F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E6E88AC-1B78-4A0E-8C86-059067356EF3}" type="pres">
      <dgm:prSet presAssocID="{941BAD40-1ABD-4592-90D4-2DF0ABCE3A6D}" presName="text0" presStyleLbl="node1" presStyleIdx="3" presStyleCnt="4" custScaleX="318597" custScaleY="181678" custRadScaleRad="80735" custRadScaleInc="3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8D772-11B0-4A87-A203-7F79CD5604A4}" type="presOf" srcId="{941BAD40-1ABD-4592-90D4-2DF0ABCE3A6D}" destId="{7E6E88AC-1B78-4A0E-8C86-059067356EF3}" srcOrd="0" destOrd="0" presId="urn:microsoft.com/office/officeart/2008/layout/RadialCluster"/>
    <dgm:cxn modelId="{0F107177-7A8E-43FD-971B-920C19812FED}" type="presOf" srcId="{0AFCF1D2-48E7-4E28-8223-458D2E6DDA73}" destId="{DB734666-A0C9-4778-8ADD-63547C04DD81}" srcOrd="0" destOrd="0" presId="urn:microsoft.com/office/officeart/2008/layout/RadialCluster"/>
    <dgm:cxn modelId="{4CC9DB90-12DD-48E7-8EDD-505B8EF0EB5B}" srcId="{4999B1D0-684A-4480-BD13-40445CE3AC5E}" destId="{408D7C25-4B4B-4188-A756-21ED45106AFC}" srcOrd="0" destOrd="0" parTransId="{C2E29B61-1BB4-4B5B-9DAA-F2DC063EB405}" sibTransId="{45DB56A8-C037-4A38-B275-FE32DE16D92F}"/>
    <dgm:cxn modelId="{257F591A-BC93-40C9-B070-B5E68536632B}" srcId="{4999B1D0-684A-4480-BD13-40445CE3AC5E}" destId="{F8B4EF5C-65C6-4FFB-9A8B-4484216F201A}" srcOrd="1" destOrd="0" parTransId="{0AFCF1D2-48E7-4E28-8223-458D2E6DDA73}" sibTransId="{05EB0219-0F18-4F10-8776-3E6B467CB4DF}"/>
    <dgm:cxn modelId="{C35E84EE-C756-4AF5-8059-67EC75C6BD73}" srcId="{4999B1D0-684A-4480-BD13-40445CE3AC5E}" destId="{941BAD40-1ABD-4592-90D4-2DF0ABCE3A6D}" srcOrd="2" destOrd="0" parTransId="{83F1D742-02EA-4EC1-BD17-67C2D18CF8F1}" sibTransId="{1A532627-7F1F-4975-80C0-56933DC23799}"/>
    <dgm:cxn modelId="{369A7A8F-FCD8-423B-B326-A35B20F0AD5B}" type="presOf" srcId="{4999B1D0-684A-4480-BD13-40445CE3AC5E}" destId="{669713CF-FE3B-4BF9-AB94-454079E2C182}" srcOrd="0" destOrd="0" presId="urn:microsoft.com/office/officeart/2008/layout/RadialCluster"/>
    <dgm:cxn modelId="{2C199533-FBF5-4C3E-801A-05EB7A786F38}" type="presOf" srcId="{83F1D742-02EA-4EC1-BD17-67C2D18CF8F1}" destId="{2B0DB0D7-7FB7-4D29-A858-AB4B93405582}" srcOrd="0" destOrd="0" presId="urn:microsoft.com/office/officeart/2008/layout/RadialCluster"/>
    <dgm:cxn modelId="{10734F16-4386-4F8C-9F3C-0AA5DDC3972E}" type="presOf" srcId="{F8B4EF5C-65C6-4FFB-9A8B-4484216F201A}" destId="{84022FBE-BB4F-4954-9847-0FF1999FABDC}" srcOrd="0" destOrd="0" presId="urn:microsoft.com/office/officeart/2008/layout/RadialCluster"/>
    <dgm:cxn modelId="{66DA87EB-CF4F-48CC-B78C-4B602A22B554}" type="presOf" srcId="{C2E29B61-1BB4-4B5B-9DAA-F2DC063EB405}" destId="{E3F27529-D1FC-40D4-A1F0-9FC740988D72}" srcOrd="0" destOrd="0" presId="urn:microsoft.com/office/officeart/2008/layout/RadialCluster"/>
    <dgm:cxn modelId="{0E658C27-0550-447D-8C8B-1868C8FDB066}" srcId="{1C17A56A-72CF-401A-A0C8-B8191FC9BF20}" destId="{4999B1D0-684A-4480-BD13-40445CE3AC5E}" srcOrd="0" destOrd="0" parTransId="{0BF43DB9-1917-402D-9F31-78EBAE2779A1}" sibTransId="{AA2EC2D3-091C-436A-A152-CB2B5BE98FDF}"/>
    <dgm:cxn modelId="{ACEEE277-0883-4E3E-83C8-7520BEA425C3}" type="presOf" srcId="{1C17A56A-72CF-401A-A0C8-B8191FC9BF20}" destId="{58B70C04-2C11-4CBC-AA13-BBA22639FE59}" srcOrd="0" destOrd="0" presId="urn:microsoft.com/office/officeart/2008/layout/RadialCluster"/>
    <dgm:cxn modelId="{EDB979F5-3089-4186-A8B1-427905C48D8E}" type="presOf" srcId="{408D7C25-4B4B-4188-A756-21ED45106AFC}" destId="{F06D1387-350D-4EF5-BA73-AD60FEE1CCE1}" srcOrd="0" destOrd="0" presId="urn:microsoft.com/office/officeart/2008/layout/RadialCluster"/>
    <dgm:cxn modelId="{4D446D80-79BA-49A1-856C-52612C98BCD3}" type="presParOf" srcId="{58B70C04-2C11-4CBC-AA13-BBA22639FE59}" destId="{99B522B1-2F7C-4BED-96B3-9C068A27B069}" srcOrd="0" destOrd="0" presId="urn:microsoft.com/office/officeart/2008/layout/RadialCluster"/>
    <dgm:cxn modelId="{42719F64-05E8-494E-B945-E540895ADD5C}" type="presParOf" srcId="{99B522B1-2F7C-4BED-96B3-9C068A27B069}" destId="{669713CF-FE3B-4BF9-AB94-454079E2C182}" srcOrd="0" destOrd="0" presId="urn:microsoft.com/office/officeart/2008/layout/RadialCluster"/>
    <dgm:cxn modelId="{B2749F07-08BE-4616-8FFC-B90442835E97}" type="presParOf" srcId="{99B522B1-2F7C-4BED-96B3-9C068A27B069}" destId="{E3F27529-D1FC-40D4-A1F0-9FC740988D72}" srcOrd="1" destOrd="0" presId="urn:microsoft.com/office/officeart/2008/layout/RadialCluster"/>
    <dgm:cxn modelId="{0AA91D31-9C0E-4088-A070-F965CEE02855}" type="presParOf" srcId="{99B522B1-2F7C-4BED-96B3-9C068A27B069}" destId="{F06D1387-350D-4EF5-BA73-AD60FEE1CCE1}" srcOrd="2" destOrd="0" presId="urn:microsoft.com/office/officeart/2008/layout/RadialCluster"/>
    <dgm:cxn modelId="{2243BF01-650F-4FF4-BD5E-DCB3E2AB44B3}" type="presParOf" srcId="{99B522B1-2F7C-4BED-96B3-9C068A27B069}" destId="{DB734666-A0C9-4778-8ADD-63547C04DD81}" srcOrd="3" destOrd="0" presId="urn:microsoft.com/office/officeart/2008/layout/RadialCluster"/>
    <dgm:cxn modelId="{24780F37-8DDC-4E3D-9E75-13EE6EAC17C9}" type="presParOf" srcId="{99B522B1-2F7C-4BED-96B3-9C068A27B069}" destId="{84022FBE-BB4F-4954-9847-0FF1999FABDC}" srcOrd="4" destOrd="0" presId="urn:microsoft.com/office/officeart/2008/layout/RadialCluster"/>
    <dgm:cxn modelId="{0DA200F8-5277-4251-A55F-B3D4A8B5DB47}" type="presParOf" srcId="{99B522B1-2F7C-4BED-96B3-9C068A27B069}" destId="{2B0DB0D7-7FB7-4D29-A858-AB4B93405582}" srcOrd="5" destOrd="0" presId="urn:microsoft.com/office/officeart/2008/layout/RadialCluster"/>
    <dgm:cxn modelId="{6D376237-1C55-4BFB-9AF1-0D5BB549542B}" type="presParOf" srcId="{99B522B1-2F7C-4BED-96B3-9C068A27B069}" destId="{7E6E88AC-1B78-4A0E-8C86-059067356EF3}" srcOrd="6" destOrd="0" presId="urn:microsoft.com/office/officeart/2008/layout/RadialCluster"/>
  </dgm:cxnLst>
  <dgm:bg>
    <a:gradFill>
      <a:gsLst>
        <a:gs pos="25400">
          <a:schemeClr val="accent2">
            <a:lumMod val="60000"/>
            <a:lumOff val="40000"/>
          </a:schemeClr>
        </a:gs>
        <a:gs pos="82100">
          <a:schemeClr val="accent2">
            <a:lumMod val="75000"/>
          </a:schemeClr>
        </a:gs>
        <a:gs pos="0">
          <a:schemeClr val="accent2">
            <a:lumMod val="75000"/>
          </a:schemeClr>
        </a:gs>
        <a:gs pos="50000">
          <a:srgbClr val="9CB86E"/>
        </a:gs>
        <a:gs pos="100000">
          <a:srgbClr val="156B13"/>
        </a:gs>
      </a:gsLst>
      <a:lin ang="5400000" scaled="0"/>
    </a:gradFill>
  </dgm:bg>
  <dgm:whole>
    <a:ln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5A02F4-1742-44BE-BD76-512941FB9FB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864BF-B86E-4535-9701-9EDEC2D8C1E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6000" b="1" dirty="0" smtClean="0">
              <a:solidFill>
                <a:srgbClr val="7030A0"/>
              </a:solidFill>
            </a:rPr>
            <a:t>১</a:t>
          </a:r>
          <a:r>
            <a:rPr lang="bn-IN" sz="6000" b="1" dirty="0" smtClean="0">
              <a:solidFill>
                <a:srgbClr val="7030A0"/>
              </a:solidFill>
            </a:rPr>
            <a:t>.</a:t>
          </a:r>
          <a:r>
            <a:rPr lang="en-US" sz="6000" b="1" dirty="0" err="1" smtClean="0">
              <a:solidFill>
                <a:srgbClr val="7030A0"/>
              </a:solidFill>
            </a:rPr>
            <a:t>পরিকল্পনা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প্রণয়ন</a:t>
          </a:r>
          <a:r>
            <a:rPr lang="en-US" sz="6000" b="1" dirty="0" smtClean="0">
              <a:solidFill>
                <a:srgbClr val="7030A0"/>
              </a:solidFill>
            </a:rPr>
            <a:t> :</a:t>
          </a:r>
          <a:endParaRPr lang="en-US" sz="6000" b="1" dirty="0">
            <a:solidFill>
              <a:srgbClr val="7030A0"/>
            </a:solidFill>
          </a:endParaRPr>
        </a:p>
      </dgm:t>
    </dgm:pt>
    <dgm:pt modelId="{3D9E06D0-FFE7-4DD8-AF9A-BD177FC5414B}" type="parTrans" cxnId="{B45E7A7B-0084-44E8-8A52-1AEF3BBEFD00}">
      <dgm:prSet/>
      <dgm:spPr/>
      <dgm:t>
        <a:bodyPr/>
        <a:lstStyle/>
        <a:p>
          <a:endParaRPr lang="en-US" sz="4000"/>
        </a:p>
      </dgm:t>
    </dgm:pt>
    <dgm:pt modelId="{FDEAAD02-F7B7-4B6D-90E4-3F419EE479F7}" type="sibTrans" cxnId="{B45E7A7B-0084-44E8-8A52-1AEF3BBEFD00}">
      <dgm:prSet/>
      <dgm:spPr/>
      <dgm:t>
        <a:bodyPr/>
        <a:lstStyle/>
        <a:p>
          <a:endParaRPr lang="en-US" sz="4000"/>
        </a:p>
      </dgm:t>
    </dgm:pt>
    <dgm:pt modelId="{12A41D75-089F-4712-B8B2-1CE5A15F601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6000" b="1" dirty="0" smtClean="0">
              <a:solidFill>
                <a:srgbClr val="7030A0"/>
              </a:solidFill>
            </a:rPr>
            <a:t>২</a:t>
          </a:r>
          <a:r>
            <a:rPr lang="bn-IN" sz="6000" b="1" dirty="0" smtClean="0">
              <a:solidFill>
                <a:srgbClr val="7030A0"/>
              </a:solidFill>
            </a:rPr>
            <a:t>.</a:t>
          </a:r>
          <a:r>
            <a:rPr lang="en-US" sz="6000" b="1" dirty="0" err="1" smtClean="0">
              <a:solidFill>
                <a:srgbClr val="7030A0"/>
              </a:solidFill>
            </a:rPr>
            <a:t>লক্ষ্য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নির্ধারণ</a:t>
          </a:r>
          <a:r>
            <a:rPr lang="en-US" sz="6000" b="1" dirty="0" smtClean="0">
              <a:solidFill>
                <a:srgbClr val="7030A0"/>
              </a:solidFill>
            </a:rPr>
            <a:t> :</a:t>
          </a:r>
          <a:endParaRPr lang="en-US" sz="6000" b="1" dirty="0">
            <a:solidFill>
              <a:srgbClr val="7030A0"/>
            </a:solidFill>
          </a:endParaRPr>
        </a:p>
      </dgm:t>
    </dgm:pt>
    <dgm:pt modelId="{7B1218FB-1597-4825-A91B-CC31A63FEBA9}" type="parTrans" cxnId="{81DBAE41-E0CA-456F-B08B-582826D0A67B}">
      <dgm:prSet/>
      <dgm:spPr/>
      <dgm:t>
        <a:bodyPr/>
        <a:lstStyle/>
        <a:p>
          <a:endParaRPr lang="en-US" sz="4000"/>
        </a:p>
      </dgm:t>
    </dgm:pt>
    <dgm:pt modelId="{01B0F442-9F0E-4D84-A965-B95DBADB5117}" type="sibTrans" cxnId="{81DBAE41-E0CA-456F-B08B-582826D0A67B}">
      <dgm:prSet/>
      <dgm:spPr/>
      <dgm:t>
        <a:bodyPr/>
        <a:lstStyle/>
        <a:p>
          <a:endParaRPr lang="en-US" sz="4000"/>
        </a:p>
      </dgm:t>
    </dgm:pt>
    <dgm:pt modelId="{EF44888A-B1B0-41FC-9BC1-8F0C198F73D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6000" b="1" dirty="0" smtClean="0">
              <a:solidFill>
                <a:srgbClr val="7030A0"/>
              </a:solidFill>
            </a:rPr>
            <a:t>৩</a:t>
          </a:r>
          <a:r>
            <a:rPr lang="bn-IN" sz="6000" b="1" dirty="0" smtClean="0">
              <a:solidFill>
                <a:srgbClr val="7030A0"/>
              </a:solidFill>
            </a:rPr>
            <a:t>.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উপকরণ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সংগ্রহ</a:t>
          </a:r>
          <a:r>
            <a:rPr lang="en-US" sz="6000" b="1" dirty="0" smtClean="0">
              <a:solidFill>
                <a:srgbClr val="7030A0"/>
              </a:solidFill>
            </a:rPr>
            <a:t> :</a:t>
          </a:r>
          <a:endParaRPr lang="en-US" sz="6000" b="1" dirty="0">
            <a:solidFill>
              <a:srgbClr val="7030A0"/>
            </a:solidFill>
          </a:endParaRPr>
        </a:p>
      </dgm:t>
    </dgm:pt>
    <dgm:pt modelId="{ABF8149D-D30D-48CF-AF89-8D5023FF3E6C}" type="parTrans" cxnId="{6403F71B-4B22-4F93-ABCD-BDA7184F1F1F}">
      <dgm:prSet/>
      <dgm:spPr/>
      <dgm:t>
        <a:bodyPr/>
        <a:lstStyle/>
        <a:p>
          <a:endParaRPr lang="en-US" sz="4000"/>
        </a:p>
      </dgm:t>
    </dgm:pt>
    <dgm:pt modelId="{F2760A45-3B4C-492B-B455-893E69373382}" type="sibTrans" cxnId="{6403F71B-4B22-4F93-ABCD-BDA7184F1F1F}">
      <dgm:prSet/>
      <dgm:spPr/>
      <dgm:t>
        <a:bodyPr/>
        <a:lstStyle/>
        <a:p>
          <a:endParaRPr lang="en-US" sz="4000"/>
        </a:p>
      </dgm:t>
    </dgm:pt>
    <dgm:pt modelId="{84A31E3A-3632-4F5D-9F6A-08AE1770387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6000" b="1" dirty="0" smtClean="0">
              <a:solidFill>
                <a:srgbClr val="7030A0"/>
              </a:solidFill>
            </a:rPr>
            <a:t>৪. </a:t>
          </a:r>
          <a:r>
            <a:rPr lang="en-US" sz="6000" b="1" dirty="0" err="1" smtClean="0">
              <a:solidFill>
                <a:srgbClr val="7030A0"/>
              </a:solidFill>
            </a:rPr>
            <a:t>উপকরণের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সমন্বয়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সাধন</a:t>
          </a:r>
          <a:r>
            <a:rPr lang="en-US" sz="6000" b="1" dirty="0" smtClean="0">
              <a:solidFill>
                <a:srgbClr val="7030A0"/>
              </a:solidFill>
            </a:rPr>
            <a:t>:</a:t>
          </a:r>
          <a:endParaRPr lang="en-US" sz="6000" b="1" dirty="0">
            <a:solidFill>
              <a:srgbClr val="7030A0"/>
            </a:solidFill>
          </a:endParaRPr>
        </a:p>
      </dgm:t>
    </dgm:pt>
    <dgm:pt modelId="{19B2F045-6485-4E05-AC8D-B887DB593042}" type="parTrans" cxnId="{8CC62D94-5EB0-4B70-AFBB-29317888D008}">
      <dgm:prSet/>
      <dgm:spPr/>
      <dgm:t>
        <a:bodyPr/>
        <a:lstStyle/>
        <a:p>
          <a:endParaRPr lang="en-US"/>
        </a:p>
      </dgm:t>
    </dgm:pt>
    <dgm:pt modelId="{B4C962C1-EEE3-4261-B30E-8633B451926E}" type="sibTrans" cxnId="{8CC62D94-5EB0-4B70-AFBB-29317888D008}">
      <dgm:prSet/>
      <dgm:spPr/>
      <dgm:t>
        <a:bodyPr/>
        <a:lstStyle/>
        <a:p>
          <a:endParaRPr lang="en-US"/>
        </a:p>
      </dgm:t>
    </dgm:pt>
    <dgm:pt modelId="{4001993F-68F4-4FB5-BFA3-E63FBF812642}" type="pres">
      <dgm:prSet presAssocID="{CE5A02F4-1742-44BE-BD76-512941FB9F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8F5F9D6-9E80-4CE6-8BC5-A093D01F3052}" type="pres">
      <dgm:prSet presAssocID="{359864BF-B86E-4535-9701-9EDEC2D8C1E5}" presName="compNode" presStyleCnt="0"/>
      <dgm:spPr/>
    </dgm:pt>
    <dgm:pt modelId="{69E5958A-A2DE-4539-AC27-B001E85DE26F}" type="pres">
      <dgm:prSet presAssocID="{359864BF-B86E-4535-9701-9EDEC2D8C1E5}" presName="dummyConnPt" presStyleCnt="0"/>
      <dgm:spPr/>
    </dgm:pt>
    <dgm:pt modelId="{4C1E25D4-D9FF-4969-A2B6-F691E2D1A463}" type="pres">
      <dgm:prSet presAssocID="{359864BF-B86E-4535-9701-9EDEC2D8C1E5}" presName="node" presStyleLbl="node1" presStyleIdx="0" presStyleCnt="4" custScaleX="352271" custScaleY="343186" custLinFactNeighborX="6294" custLinFactNeighborY="-79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1005-4804-46BE-9C53-ACDAB4EE09BC}" type="pres">
      <dgm:prSet presAssocID="{FDEAAD02-F7B7-4B6D-90E4-3F419EE479F7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521AD72A-770A-41C6-8020-1878AD968651}" type="pres">
      <dgm:prSet presAssocID="{12A41D75-089F-4712-B8B2-1CE5A15F6011}" presName="compNode" presStyleCnt="0"/>
      <dgm:spPr/>
    </dgm:pt>
    <dgm:pt modelId="{5B08F370-700C-402F-9C76-6D0D33CE5653}" type="pres">
      <dgm:prSet presAssocID="{12A41D75-089F-4712-B8B2-1CE5A15F6011}" presName="dummyConnPt" presStyleCnt="0"/>
      <dgm:spPr/>
    </dgm:pt>
    <dgm:pt modelId="{B8B1BF1D-1001-483E-8F76-EC7ACBD1327C}" type="pres">
      <dgm:prSet presAssocID="{12A41D75-089F-4712-B8B2-1CE5A15F6011}" presName="node" presStyleLbl="node1" presStyleIdx="1" presStyleCnt="4" custScaleX="353139" custScaleY="323511" custLinFactNeighborX="6728" custLinFactNeighborY="-5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EA974-9059-4EC0-A668-44AAD89C23EE}" type="pres">
      <dgm:prSet presAssocID="{01B0F442-9F0E-4D84-A965-B95DBADB5117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F22CCADB-D309-41C4-8DFE-0B0646B4D966}" type="pres">
      <dgm:prSet presAssocID="{EF44888A-B1B0-41FC-9BC1-8F0C198F73D0}" presName="compNode" presStyleCnt="0"/>
      <dgm:spPr/>
    </dgm:pt>
    <dgm:pt modelId="{5E44C5FC-E9B8-4B69-BFBB-1D9D282AC284}" type="pres">
      <dgm:prSet presAssocID="{EF44888A-B1B0-41FC-9BC1-8F0C198F73D0}" presName="dummyConnPt" presStyleCnt="0"/>
      <dgm:spPr/>
    </dgm:pt>
    <dgm:pt modelId="{6D7C8793-D691-4A01-A287-9ECA59FF03EA}" type="pres">
      <dgm:prSet presAssocID="{EF44888A-B1B0-41FC-9BC1-8F0C198F73D0}" presName="node" presStyleLbl="node1" presStyleIdx="2" presStyleCnt="4" custScaleX="411949" custScaleY="349753" custLinFactNeighborX="-4067" custLinFactNeighborY="9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5124B-77CB-4DD0-8132-61DBC00AB8EE}" type="pres">
      <dgm:prSet presAssocID="{F2760A45-3B4C-492B-B455-893E69373382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07A98B75-1DA3-40FE-B224-29979D14167F}" type="pres">
      <dgm:prSet presAssocID="{84A31E3A-3632-4F5D-9F6A-08AE17703872}" presName="compNode" presStyleCnt="0"/>
      <dgm:spPr/>
    </dgm:pt>
    <dgm:pt modelId="{78F0C1F8-2C15-4584-926D-010A9BE10D4B}" type="pres">
      <dgm:prSet presAssocID="{84A31E3A-3632-4F5D-9F6A-08AE17703872}" presName="dummyConnPt" presStyleCnt="0"/>
      <dgm:spPr/>
    </dgm:pt>
    <dgm:pt modelId="{F620C8E4-31FA-4E0E-9B92-1D093384151D}" type="pres">
      <dgm:prSet presAssocID="{84A31E3A-3632-4F5D-9F6A-08AE17703872}" presName="node" presStyleLbl="node1" presStyleIdx="3" presStyleCnt="4" custScaleX="421629" custScaleY="362202" custLinFactNeighborX="-6016" custLinFactNeighborY="-32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BAE41-E0CA-456F-B08B-582826D0A67B}" srcId="{CE5A02F4-1742-44BE-BD76-512941FB9FB3}" destId="{12A41D75-089F-4712-B8B2-1CE5A15F6011}" srcOrd="1" destOrd="0" parTransId="{7B1218FB-1597-4825-A91B-CC31A63FEBA9}" sibTransId="{01B0F442-9F0E-4D84-A965-B95DBADB5117}"/>
    <dgm:cxn modelId="{C9CAD4A1-A618-4356-A10E-4E269B624E1C}" type="presOf" srcId="{359864BF-B86E-4535-9701-9EDEC2D8C1E5}" destId="{4C1E25D4-D9FF-4969-A2B6-F691E2D1A463}" srcOrd="0" destOrd="0" presId="urn:microsoft.com/office/officeart/2005/8/layout/bProcess4"/>
    <dgm:cxn modelId="{15F09867-E74D-4EA4-BE31-C0A899587FCD}" type="presOf" srcId="{84A31E3A-3632-4F5D-9F6A-08AE17703872}" destId="{F620C8E4-31FA-4E0E-9B92-1D093384151D}" srcOrd="0" destOrd="0" presId="urn:microsoft.com/office/officeart/2005/8/layout/bProcess4"/>
    <dgm:cxn modelId="{8CC62D94-5EB0-4B70-AFBB-29317888D008}" srcId="{CE5A02F4-1742-44BE-BD76-512941FB9FB3}" destId="{84A31E3A-3632-4F5D-9F6A-08AE17703872}" srcOrd="3" destOrd="0" parTransId="{19B2F045-6485-4E05-AC8D-B887DB593042}" sibTransId="{B4C962C1-EEE3-4261-B30E-8633B451926E}"/>
    <dgm:cxn modelId="{8AC0ED0E-9979-4222-A94C-665CF45973C8}" type="presOf" srcId="{EF44888A-B1B0-41FC-9BC1-8F0C198F73D0}" destId="{6D7C8793-D691-4A01-A287-9ECA59FF03EA}" srcOrd="0" destOrd="0" presId="urn:microsoft.com/office/officeart/2005/8/layout/bProcess4"/>
    <dgm:cxn modelId="{58392249-B6BE-4CE9-AAA9-1FF9A498F119}" type="presOf" srcId="{01B0F442-9F0E-4D84-A965-B95DBADB5117}" destId="{757EA974-9059-4EC0-A668-44AAD89C23EE}" srcOrd="0" destOrd="0" presId="urn:microsoft.com/office/officeart/2005/8/layout/bProcess4"/>
    <dgm:cxn modelId="{3D89E0D5-4EA7-4DCA-A776-11A157DA8E2B}" type="presOf" srcId="{12A41D75-089F-4712-B8B2-1CE5A15F6011}" destId="{B8B1BF1D-1001-483E-8F76-EC7ACBD1327C}" srcOrd="0" destOrd="0" presId="urn:microsoft.com/office/officeart/2005/8/layout/bProcess4"/>
    <dgm:cxn modelId="{B45E7A7B-0084-44E8-8A52-1AEF3BBEFD00}" srcId="{CE5A02F4-1742-44BE-BD76-512941FB9FB3}" destId="{359864BF-B86E-4535-9701-9EDEC2D8C1E5}" srcOrd="0" destOrd="0" parTransId="{3D9E06D0-FFE7-4DD8-AF9A-BD177FC5414B}" sibTransId="{FDEAAD02-F7B7-4B6D-90E4-3F419EE479F7}"/>
    <dgm:cxn modelId="{A2103C4D-44A5-48CC-8B77-9AE06D24FCD6}" type="presOf" srcId="{FDEAAD02-F7B7-4B6D-90E4-3F419EE479F7}" destId="{3E961005-4804-46BE-9C53-ACDAB4EE09BC}" srcOrd="0" destOrd="0" presId="urn:microsoft.com/office/officeart/2005/8/layout/bProcess4"/>
    <dgm:cxn modelId="{6BF92928-CFE3-47EE-ADE4-435B3FAD20B4}" type="presOf" srcId="{F2760A45-3B4C-492B-B455-893E69373382}" destId="{8025124B-77CB-4DD0-8132-61DBC00AB8EE}" srcOrd="0" destOrd="0" presId="urn:microsoft.com/office/officeart/2005/8/layout/bProcess4"/>
    <dgm:cxn modelId="{6403F71B-4B22-4F93-ABCD-BDA7184F1F1F}" srcId="{CE5A02F4-1742-44BE-BD76-512941FB9FB3}" destId="{EF44888A-B1B0-41FC-9BC1-8F0C198F73D0}" srcOrd="2" destOrd="0" parTransId="{ABF8149D-D30D-48CF-AF89-8D5023FF3E6C}" sibTransId="{F2760A45-3B4C-492B-B455-893E69373382}"/>
    <dgm:cxn modelId="{F59387D7-913C-46E3-9CB0-F95FCF29CB53}" type="presOf" srcId="{CE5A02F4-1742-44BE-BD76-512941FB9FB3}" destId="{4001993F-68F4-4FB5-BFA3-E63FBF812642}" srcOrd="0" destOrd="0" presId="urn:microsoft.com/office/officeart/2005/8/layout/bProcess4"/>
    <dgm:cxn modelId="{5FE1D419-0847-4B61-AC2A-460652C6D584}" type="presParOf" srcId="{4001993F-68F4-4FB5-BFA3-E63FBF812642}" destId="{B8F5F9D6-9E80-4CE6-8BC5-A093D01F3052}" srcOrd="0" destOrd="0" presId="urn:microsoft.com/office/officeart/2005/8/layout/bProcess4"/>
    <dgm:cxn modelId="{1DE972E0-F6A5-4EA0-8E0E-355E608A422E}" type="presParOf" srcId="{B8F5F9D6-9E80-4CE6-8BC5-A093D01F3052}" destId="{69E5958A-A2DE-4539-AC27-B001E85DE26F}" srcOrd="0" destOrd="0" presId="urn:microsoft.com/office/officeart/2005/8/layout/bProcess4"/>
    <dgm:cxn modelId="{22E4B91C-8F89-4825-B103-FBB855788176}" type="presParOf" srcId="{B8F5F9D6-9E80-4CE6-8BC5-A093D01F3052}" destId="{4C1E25D4-D9FF-4969-A2B6-F691E2D1A463}" srcOrd="1" destOrd="0" presId="urn:microsoft.com/office/officeart/2005/8/layout/bProcess4"/>
    <dgm:cxn modelId="{80236C08-61C0-414F-9EFF-83AF9B35E265}" type="presParOf" srcId="{4001993F-68F4-4FB5-BFA3-E63FBF812642}" destId="{3E961005-4804-46BE-9C53-ACDAB4EE09BC}" srcOrd="1" destOrd="0" presId="urn:microsoft.com/office/officeart/2005/8/layout/bProcess4"/>
    <dgm:cxn modelId="{32CFF948-1D0C-4BE3-A848-41FB6294D1AE}" type="presParOf" srcId="{4001993F-68F4-4FB5-BFA3-E63FBF812642}" destId="{521AD72A-770A-41C6-8020-1878AD968651}" srcOrd="2" destOrd="0" presId="urn:microsoft.com/office/officeart/2005/8/layout/bProcess4"/>
    <dgm:cxn modelId="{B05E6050-51E7-42E2-B361-577929026D8D}" type="presParOf" srcId="{521AD72A-770A-41C6-8020-1878AD968651}" destId="{5B08F370-700C-402F-9C76-6D0D33CE5653}" srcOrd="0" destOrd="0" presId="urn:microsoft.com/office/officeart/2005/8/layout/bProcess4"/>
    <dgm:cxn modelId="{421ABBEB-7641-43A5-A81A-0244831881AF}" type="presParOf" srcId="{521AD72A-770A-41C6-8020-1878AD968651}" destId="{B8B1BF1D-1001-483E-8F76-EC7ACBD1327C}" srcOrd="1" destOrd="0" presId="urn:microsoft.com/office/officeart/2005/8/layout/bProcess4"/>
    <dgm:cxn modelId="{F9ADEE8D-EF06-41B2-AAC9-F96E2F7E65D9}" type="presParOf" srcId="{4001993F-68F4-4FB5-BFA3-E63FBF812642}" destId="{757EA974-9059-4EC0-A668-44AAD89C23EE}" srcOrd="3" destOrd="0" presId="urn:microsoft.com/office/officeart/2005/8/layout/bProcess4"/>
    <dgm:cxn modelId="{6704CB8F-D15B-4927-93CF-FF80AE21A22A}" type="presParOf" srcId="{4001993F-68F4-4FB5-BFA3-E63FBF812642}" destId="{F22CCADB-D309-41C4-8DFE-0B0646B4D966}" srcOrd="4" destOrd="0" presId="urn:microsoft.com/office/officeart/2005/8/layout/bProcess4"/>
    <dgm:cxn modelId="{E320770D-EC78-4C07-8A3F-75DF381B59CE}" type="presParOf" srcId="{F22CCADB-D309-41C4-8DFE-0B0646B4D966}" destId="{5E44C5FC-E9B8-4B69-BFBB-1D9D282AC284}" srcOrd="0" destOrd="0" presId="urn:microsoft.com/office/officeart/2005/8/layout/bProcess4"/>
    <dgm:cxn modelId="{BB626956-C83E-4C51-B151-3C8E52879E40}" type="presParOf" srcId="{F22CCADB-D309-41C4-8DFE-0B0646B4D966}" destId="{6D7C8793-D691-4A01-A287-9ECA59FF03EA}" srcOrd="1" destOrd="0" presId="urn:microsoft.com/office/officeart/2005/8/layout/bProcess4"/>
    <dgm:cxn modelId="{83C79828-C9EA-4A65-BE72-879E4FCFD64C}" type="presParOf" srcId="{4001993F-68F4-4FB5-BFA3-E63FBF812642}" destId="{8025124B-77CB-4DD0-8132-61DBC00AB8EE}" srcOrd="5" destOrd="0" presId="urn:microsoft.com/office/officeart/2005/8/layout/bProcess4"/>
    <dgm:cxn modelId="{6EB51742-8D9C-477B-9344-C37241C5BA8C}" type="presParOf" srcId="{4001993F-68F4-4FB5-BFA3-E63FBF812642}" destId="{07A98B75-1DA3-40FE-B224-29979D14167F}" srcOrd="6" destOrd="0" presId="urn:microsoft.com/office/officeart/2005/8/layout/bProcess4"/>
    <dgm:cxn modelId="{6A27DAB4-32CF-4714-BC9B-874BC1886811}" type="presParOf" srcId="{07A98B75-1DA3-40FE-B224-29979D14167F}" destId="{78F0C1F8-2C15-4584-926D-010A9BE10D4B}" srcOrd="0" destOrd="0" presId="urn:microsoft.com/office/officeart/2005/8/layout/bProcess4"/>
    <dgm:cxn modelId="{B26CD46C-DD21-44C3-AB16-7AE94BF14193}" type="presParOf" srcId="{07A98B75-1DA3-40FE-B224-29979D14167F}" destId="{F620C8E4-31FA-4E0E-9B92-1D093384151D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5A02F4-1742-44BE-BD76-512941FB9FB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864BF-B86E-4535-9701-9EDEC2D8C1E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6000" b="1" dirty="0" smtClean="0">
              <a:solidFill>
                <a:srgbClr val="7030A0"/>
              </a:solidFill>
            </a:rPr>
            <a:t>৪</a:t>
          </a:r>
          <a:r>
            <a:rPr lang="bn-IN" sz="6000" b="1" dirty="0" smtClean="0">
              <a:solidFill>
                <a:srgbClr val="7030A0"/>
              </a:solidFill>
            </a:rPr>
            <a:t>. </a:t>
          </a:r>
          <a:r>
            <a:rPr lang="en-US" sz="6000" b="1" dirty="0" err="1" smtClean="0">
              <a:solidFill>
                <a:srgbClr val="7030A0"/>
              </a:solidFill>
            </a:rPr>
            <a:t>মূলধন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সংগ্রহ</a:t>
          </a:r>
          <a:r>
            <a:rPr lang="en-US" sz="6000" b="1" dirty="0" smtClean="0">
              <a:solidFill>
                <a:srgbClr val="7030A0"/>
              </a:solidFill>
            </a:rPr>
            <a:t>:</a:t>
          </a:r>
          <a:endParaRPr lang="en-US" sz="6000" b="1" dirty="0">
            <a:solidFill>
              <a:srgbClr val="7030A0"/>
            </a:solidFill>
          </a:endParaRPr>
        </a:p>
      </dgm:t>
    </dgm:pt>
    <dgm:pt modelId="{3D9E06D0-FFE7-4DD8-AF9A-BD177FC5414B}" type="parTrans" cxnId="{B45E7A7B-0084-44E8-8A52-1AEF3BBEFD00}">
      <dgm:prSet/>
      <dgm:spPr/>
      <dgm:t>
        <a:bodyPr/>
        <a:lstStyle/>
        <a:p>
          <a:endParaRPr lang="en-US" sz="4000"/>
        </a:p>
      </dgm:t>
    </dgm:pt>
    <dgm:pt modelId="{FDEAAD02-F7B7-4B6D-90E4-3F419EE479F7}" type="sibTrans" cxnId="{B45E7A7B-0084-44E8-8A52-1AEF3BBEFD00}">
      <dgm:prSet/>
      <dgm:spPr/>
      <dgm:t>
        <a:bodyPr/>
        <a:lstStyle/>
        <a:p>
          <a:endParaRPr lang="en-US" sz="4000"/>
        </a:p>
      </dgm:t>
    </dgm:pt>
    <dgm:pt modelId="{12A41D75-089F-4712-B8B2-1CE5A15F601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6000" b="1" dirty="0" smtClean="0">
              <a:solidFill>
                <a:srgbClr val="7030A0"/>
              </a:solidFill>
            </a:rPr>
            <a:t>৫</a:t>
          </a:r>
          <a:r>
            <a:rPr lang="bn-IN" sz="6000" b="1" dirty="0" smtClean="0">
              <a:solidFill>
                <a:srgbClr val="7030A0"/>
              </a:solidFill>
            </a:rPr>
            <a:t>.</a:t>
          </a:r>
          <a:r>
            <a:rPr lang="en-US" sz="6000" b="1" dirty="0" smtClean="0">
              <a:solidFill>
                <a:srgbClr val="7030A0"/>
              </a:solidFill>
            </a:rPr>
            <a:t> </a:t>
          </a:r>
          <a:r>
            <a:rPr lang="en-US" sz="6000" b="1" dirty="0" err="1" smtClean="0">
              <a:solidFill>
                <a:srgbClr val="7030A0"/>
              </a:solidFill>
            </a:rPr>
            <a:t>নিয়োগদান</a:t>
          </a:r>
          <a:r>
            <a:rPr lang="en-US" sz="6000" b="1" dirty="0" smtClean="0">
              <a:solidFill>
                <a:srgbClr val="7030A0"/>
              </a:solidFill>
            </a:rPr>
            <a:t>:</a:t>
          </a:r>
          <a:endParaRPr lang="en-US" sz="6000" b="1" dirty="0">
            <a:solidFill>
              <a:srgbClr val="7030A0"/>
            </a:solidFill>
          </a:endParaRPr>
        </a:p>
      </dgm:t>
    </dgm:pt>
    <dgm:pt modelId="{7B1218FB-1597-4825-A91B-CC31A63FEBA9}" type="parTrans" cxnId="{81DBAE41-E0CA-456F-B08B-582826D0A67B}">
      <dgm:prSet/>
      <dgm:spPr/>
      <dgm:t>
        <a:bodyPr/>
        <a:lstStyle/>
        <a:p>
          <a:endParaRPr lang="en-US" sz="4000"/>
        </a:p>
      </dgm:t>
    </dgm:pt>
    <dgm:pt modelId="{01B0F442-9F0E-4D84-A965-B95DBADB5117}" type="sibTrans" cxnId="{81DBAE41-E0CA-456F-B08B-582826D0A67B}">
      <dgm:prSet/>
      <dgm:spPr/>
      <dgm:t>
        <a:bodyPr/>
        <a:lstStyle/>
        <a:p>
          <a:endParaRPr lang="en-US" sz="4000"/>
        </a:p>
      </dgm:t>
    </dgm:pt>
    <dgm:pt modelId="{EF44888A-B1B0-41FC-9BC1-8F0C198F73D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6000" b="1" dirty="0" smtClean="0">
              <a:solidFill>
                <a:srgbClr val="7030A0"/>
              </a:solidFill>
            </a:rPr>
            <a:t>৬ </a:t>
          </a:r>
          <a:r>
            <a:rPr lang="bn-IN" sz="6000" b="1" dirty="0" smtClean="0">
              <a:solidFill>
                <a:srgbClr val="7030A0"/>
              </a:solidFill>
            </a:rPr>
            <a:t>.</a:t>
          </a:r>
          <a:r>
            <a:rPr lang="en-US" sz="6000" b="1" dirty="0" err="1" smtClean="0">
              <a:solidFill>
                <a:srgbClr val="7030A0"/>
              </a:solidFill>
            </a:rPr>
            <a:t>তত্ত্বাবধান</a:t>
          </a:r>
          <a:r>
            <a:rPr lang="en-US" sz="6000" b="1" dirty="0" smtClean="0">
              <a:solidFill>
                <a:srgbClr val="7030A0"/>
              </a:solidFill>
            </a:rPr>
            <a:t>:</a:t>
          </a:r>
          <a:endParaRPr lang="en-US" sz="6000" b="1" dirty="0">
            <a:solidFill>
              <a:srgbClr val="7030A0"/>
            </a:solidFill>
          </a:endParaRPr>
        </a:p>
      </dgm:t>
    </dgm:pt>
    <dgm:pt modelId="{ABF8149D-D30D-48CF-AF89-8D5023FF3E6C}" type="parTrans" cxnId="{6403F71B-4B22-4F93-ABCD-BDA7184F1F1F}">
      <dgm:prSet/>
      <dgm:spPr/>
      <dgm:t>
        <a:bodyPr/>
        <a:lstStyle/>
        <a:p>
          <a:endParaRPr lang="en-US" sz="4000"/>
        </a:p>
      </dgm:t>
    </dgm:pt>
    <dgm:pt modelId="{F2760A45-3B4C-492B-B455-893E69373382}" type="sibTrans" cxnId="{6403F71B-4B22-4F93-ABCD-BDA7184F1F1F}">
      <dgm:prSet/>
      <dgm:spPr/>
      <dgm:t>
        <a:bodyPr/>
        <a:lstStyle/>
        <a:p>
          <a:endParaRPr lang="en-US" sz="4000"/>
        </a:p>
      </dgm:t>
    </dgm:pt>
    <dgm:pt modelId="{536E9C34-60F3-4DA2-8E5C-8118C143C09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6000" b="1" dirty="0" smtClean="0">
              <a:solidFill>
                <a:srgbClr val="7030A0"/>
              </a:solidFill>
            </a:rPr>
            <a:t>৭.ঝুঁকি </a:t>
          </a:r>
          <a:r>
            <a:rPr lang="en-US" sz="6000" b="1" dirty="0" err="1" smtClean="0">
              <a:solidFill>
                <a:srgbClr val="7030A0"/>
              </a:solidFill>
            </a:rPr>
            <a:t>বহন</a:t>
          </a:r>
          <a:r>
            <a:rPr lang="en-US" sz="6000" b="1" dirty="0" smtClean="0">
              <a:solidFill>
                <a:srgbClr val="7030A0"/>
              </a:solidFill>
            </a:rPr>
            <a:t> :</a:t>
          </a:r>
          <a:endParaRPr lang="en-US" sz="6000" b="1" dirty="0">
            <a:solidFill>
              <a:srgbClr val="7030A0"/>
            </a:solidFill>
          </a:endParaRPr>
        </a:p>
      </dgm:t>
    </dgm:pt>
    <dgm:pt modelId="{A73EA6A8-356A-473E-BABF-6D75F22D77AD}" type="parTrans" cxnId="{1D373B7B-3341-4D35-B9DF-A7583ACE885F}">
      <dgm:prSet/>
      <dgm:spPr/>
      <dgm:t>
        <a:bodyPr/>
        <a:lstStyle/>
        <a:p>
          <a:endParaRPr lang="en-US"/>
        </a:p>
      </dgm:t>
    </dgm:pt>
    <dgm:pt modelId="{8B2D2AB0-CDC6-48A8-AEA1-B7EDD2C27072}" type="sibTrans" cxnId="{1D373B7B-3341-4D35-B9DF-A7583ACE885F}">
      <dgm:prSet/>
      <dgm:spPr/>
      <dgm:t>
        <a:bodyPr/>
        <a:lstStyle/>
        <a:p>
          <a:endParaRPr lang="en-US"/>
        </a:p>
      </dgm:t>
    </dgm:pt>
    <dgm:pt modelId="{4001993F-68F4-4FB5-BFA3-E63FBF812642}" type="pres">
      <dgm:prSet presAssocID="{CE5A02F4-1742-44BE-BD76-512941FB9FB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8F5F9D6-9E80-4CE6-8BC5-A093D01F3052}" type="pres">
      <dgm:prSet presAssocID="{359864BF-B86E-4535-9701-9EDEC2D8C1E5}" presName="compNode" presStyleCnt="0"/>
      <dgm:spPr/>
    </dgm:pt>
    <dgm:pt modelId="{69E5958A-A2DE-4539-AC27-B001E85DE26F}" type="pres">
      <dgm:prSet presAssocID="{359864BF-B86E-4535-9701-9EDEC2D8C1E5}" presName="dummyConnPt" presStyleCnt="0"/>
      <dgm:spPr/>
    </dgm:pt>
    <dgm:pt modelId="{4C1E25D4-D9FF-4969-A2B6-F691E2D1A463}" type="pres">
      <dgm:prSet presAssocID="{359864BF-B86E-4535-9701-9EDEC2D8C1E5}" presName="node" presStyleLbl="node1" presStyleIdx="0" presStyleCnt="4" custScaleX="304665" custScaleY="436510" custLinFactY="-8097" custLinFactNeighborX="-5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61005-4804-46BE-9C53-ACDAB4EE09BC}" type="pres">
      <dgm:prSet presAssocID="{FDEAAD02-F7B7-4B6D-90E4-3F419EE479F7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521AD72A-770A-41C6-8020-1878AD968651}" type="pres">
      <dgm:prSet presAssocID="{12A41D75-089F-4712-B8B2-1CE5A15F6011}" presName="compNode" presStyleCnt="0"/>
      <dgm:spPr/>
    </dgm:pt>
    <dgm:pt modelId="{5B08F370-700C-402F-9C76-6D0D33CE5653}" type="pres">
      <dgm:prSet presAssocID="{12A41D75-089F-4712-B8B2-1CE5A15F6011}" presName="dummyConnPt" presStyleCnt="0"/>
      <dgm:spPr/>
    </dgm:pt>
    <dgm:pt modelId="{B8B1BF1D-1001-483E-8F76-EC7ACBD1327C}" type="pres">
      <dgm:prSet presAssocID="{12A41D75-089F-4712-B8B2-1CE5A15F6011}" presName="node" presStyleLbl="node1" presStyleIdx="1" presStyleCnt="4" custScaleX="383490" custScaleY="248650" custLinFactNeighborX="9515" custLinFactNeighborY="-33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EA974-9059-4EC0-A668-44AAD89C23EE}" type="pres">
      <dgm:prSet presAssocID="{01B0F442-9F0E-4D84-A965-B95DBADB5117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F22CCADB-D309-41C4-8DFE-0B0646B4D966}" type="pres">
      <dgm:prSet presAssocID="{EF44888A-B1B0-41FC-9BC1-8F0C198F73D0}" presName="compNode" presStyleCnt="0"/>
      <dgm:spPr/>
    </dgm:pt>
    <dgm:pt modelId="{5E44C5FC-E9B8-4B69-BFBB-1D9D282AC284}" type="pres">
      <dgm:prSet presAssocID="{EF44888A-B1B0-41FC-9BC1-8F0C198F73D0}" presName="dummyConnPt" presStyleCnt="0"/>
      <dgm:spPr/>
    </dgm:pt>
    <dgm:pt modelId="{6D7C8793-D691-4A01-A287-9ECA59FF03EA}" type="pres">
      <dgm:prSet presAssocID="{EF44888A-B1B0-41FC-9BC1-8F0C198F73D0}" presName="node" presStyleLbl="node1" presStyleIdx="2" presStyleCnt="4" custScaleX="351074" custScaleY="206384" custLinFactNeighborX="-10881" custLinFactNeighborY="-46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50C8A-FDF0-4175-B2A1-36E3316EFF6D}" type="pres">
      <dgm:prSet presAssocID="{F2760A45-3B4C-492B-B455-893E69373382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7D146AB2-0EDA-470C-BDF3-733DDBC2E8B2}" type="pres">
      <dgm:prSet presAssocID="{536E9C34-60F3-4DA2-8E5C-8118C143C092}" presName="compNode" presStyleCnt="0"/>
      <dgm:spPr/>
    </dgm:pt>
    <dgm:pt modelId="{7E2E45C4-25E3-4ECD-B912-EA1789E7EC3E}" type="pres">
      <dgm:prSet presAssocID="{536E9C34-60F3-4DA2-8E5C-8118C143C092}" presName="dummyConnPt" presStyleCnt="0"/>
      <dgm:spPr/>
    </dgm:pt>
    <dgm:pt modelId="{1BBAAB83-E390-41FC-A275-3EEF0804C188}" type="pres">
      <dgm:prSet presAssocID="{536E9C34-60F3-4DA2-8E5C-8118C143C092}" presName="node" presStyleLbl="node1" presStyleIdx="3" presStyleCnt="4" custScaleX="305937" custScaleY="351149" custLinFactY="-100000" custLinFactNeighborX="-20533" custLinFactNeighborY="-119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DB2C7-C8C5-4E60-B7DD-35ED2036A6E6}" type="presOf" srcId="{FDEAAD02-F7B7-4B6D-90E4-3F419EE479F7}" destId="{3E961005-4804-46BE-9C53-ACDAB4EE09BC}" srcOrd="0" destOrd="0" presId="urn:microsoft.com/office/officeart/2005/8/layout/bProcess4"/>
    <dgm:cxn modelId="{CB765760-3F46-473E-9ABF-431646ADC708}" type="presOf" srcId="{359864BF-B86E-4535-9701-9EDEC2D8C1E5}" destId="{4C1E25D4-D9FF-4969-A2B6-F691E2D1A463}" srcOrd="0" destOrd="0" presId="urn:microsoft.com/office/officeart/2005/8/layout/bProcess4"/>
    <dgm:cxn modelId="{B45E7A7B-0084-44E8-8A52-1AEF3BBEFD00}" srcId="{CE5A02F4-1742-44BE-BD76-512941FB9FB3}" destId="{359864BF-B86E-4535-9701-9EDEC2D8C1E5}" srcOrd="0" destOrd="0" parTransId="{3D9E06D0-FFE7-4DD8-AF9A-BD177FC5414B}" sibTransId="{FDEAAD02-F7B7-4B6D-90E4-3F419EE479F7}"/>
    <dgm:cxn modelId="{3B8060D9-D08F-4BEA-83DA-E2E23325F66B}" type="presOf" srcId="{CE5A02F4-1742-44BE-BD76-512941FB9FB3}" destId="{4001993F-68F4-4FB5-BFA3-E63FBF812642}" srcOrd="0" destOrd="0" presId="urn:microsoft.com/office/officeart/2005/8/layout/bProcess4"/>
    <dgm:cxn modelId="{BBD41473-7C8C-4BE4-A0CA-59FE393DD8E3}" type="presOf" srcId="{536E9C34-60F3-4DA2-8E5C-8118C143C092}" destId="{1BBAAB83-E390-41FC-A275-3EEF0804C188}" srcOrd="0" destOrd="0" presId="urn:microsoft.com/office/officeart/2005/8/layout/bProcess4"/>
    <dgm:cxn modelId="{81DBAE41-E0CA-456F-B08B-582826D0A67B}" srcId="{CE5A02F4-1742-44BE-BD76-512941FB9FB3}" destId="{12A41D75-089F-4712-B8B2-1CE5A15F6011}" srcOrd="1" destOrd="0" parTransId="{7B1218FB-1597-4825-A91B-CC31A63FEBA9}" sibTransId="{01B0F442-9F0E-4D84-A965-B95DBADB5117}"/>
    <dgm:cxn modelId="{6403F71B-4B22-4F93-ABCD-BDA7184F1F1F}" srcId="{CE5A02F4-1742-44BE-BD76-512941FB9FB3}" destId="{EF44888A-B1B0-41FC-9BC1-8F0C198F73D0}" srcOrd="2" destOrd="0" parTransId="{ABF8149D-D30D-48CF-AF89-8D5023FF3E6C}" sibTransId="{F2760A45-3B4C-492B-B455-893E69373382}"/>
    <dgm:cxn modelId="{1D373B7B-3341-4D35-B9DF-A7583ACE885F}" srcId="{CE5A02F4-1742-44BE-BD76-512941FB9FB3}" destId="{536E9C34-60F3-4DA2-8E5C-8118C143C092}" srcOrd="3" destOrd="0" parTransId="{A73EA6A8-356A-473E-BABF-6D75F22D77AD}" sibTransId="{8B2D2AB0-CDC6-48A8-AEA1-B7EDD2C27072}"/>
    <dgm:cxn modelId="{C91E79AF-66B4-4C4F-8D9B-337EB8D3F211}" type="presOf" srcId="{EF44888A-B1B0-41FC-9BC1-8F0C198F73D0}" destId="{6D7C8793-D691-4A01-A287-9ECA59FF03EA}" srcOrd="0" destOrd="0" presId="urn:microsoft.com/office/officeart/2005/8/layout/bProcess4"/>
    <dgm:cxn modelId="{85F92F9C-7D1D-469B-A2AF-DC2127D72B8C}" type="presOf" srcId="{12A41D75-089F-4712-B8B2-1CE5A15F6011}" destId="{B8B1BF1D-1001-483E-8F76-EC7ACBD1327C}" srcOrd="0" destOrd="0" presId="urn:microsoft.com/office/officeart/2005/8/layout/bProcess4"/>
    <dgm:cxn modelId="{229CC902-B927-4EFD-8508-28C725EF2E79}" type="presOf" srcId="{01B0F442-9F0E-4D84-A965-B95DBADB5117}" destId="{757EA974-9059-4EC0-A668-44AAD89C23EE}" srcOrd="0" destOrd="0" presId="urn:microsoft.com/office/officeart/2005/8/layout/bProcess4"/>
    <dgm:cxn modelId="{EF164BA7-98D2-4108-BDE7-F465F03E610C}" type="presOf" srcId="{F2760A45-3B4C-492B-B455-893E69373382}" destId="{60950C8A-FDF0-4175-B2A1-36E3316EFF6D}" srcOrd="0" destOrd="0" presId="urn:microsoft.com/office/officeart/2005/8/layout/bProcess4"/>
    <dgm:cxn modelId="{50C9C5C9-A257-447D-9F15-9147088117CF}" type="presParOf" srcId="{4001993F-68F4-4FB5-BFA3-E63FBF812642}" destId="{B8F5F9D6-9E80-4CE6-8BC5-A093D01F3052}" srcOrd="0" destOrd="0" presId="urn:microsoft.com/office/officeart/2005/8/layout/bProcess4"/>
    <dgm:cxn modelId="{AEC40CDB-516D-4EC4-B112-E55F94A29943}" type="presParOf" srcId="{B8F5F9D6-9E80-4CE6-8BC5-A093D01F3052}" destId="{69E5958A-A2DE-4539-AC27-B001E85DE26F}" srcOrd="0" destOrd="0" presId="urn:microsoft.com/office/officeart/2005/8/layout/bProcess4"/>
    <dgm:cxn modelId="{334C37F1-CD96-40FC-A524-B671305DE99D}" type="presParOf" srcId="{B8F5F9D6-9E80-4CE6-8BC5-A093D01F3052}" destId="{4C1E25D4-D9FF-4969-A2B6-F691E2D1A463}" srcOrd="1" destOrd="0" presId="urn:microsoft.com/office/officeart/2005/8/layout/bProcess4"/>
    <dgm:cxn modelId="{7C703202-E9B6-42CA-885B-D3FEEE4E3006}" type="presParOf" srcId="{4001993F-68F4-4FB5-BFA3-E63FBF812642}" destId="{3E961005-4804-46BE-9C53-ACDAB4EE09BC}" srcOrd="1" destOrd="0" presId="urn:microsoft.com/office/officeart/2005/8/layout/bProcess4"/>
    <dgm:cxn modelId="{A9D31A69-84D6-41FF-A39E-B00F577455B8}" type="presParOf" srcId="{4001993F-68F4-4FB5-BFA3-E63FBF812642}" destId="{521AD72A-770A-41C6-8020-1878AD968651}" srcOrd="2" destOrd="0" presId="urn:microsoft.com/office/officeart/2005/8/layout/bProcess4"/>
    <dgm:cxn modelId="{98001092-4315-44BD-8547-343C2CA4CE1E}" type="presParOf" srcId="{521AD72A-770A-41C6-8020-1878AD968651}" destId="{5B08F370-700C-402F-9C76-6D0D33CE5653}" srcOrd="0" destOrd="0" presId="urn:microsoft.com/office/officeart/2005/8/layout/bProcess4"/>
    <dgm:cxn modelId="{F0EB6534-BE79-4463-A465-4909F6CDC1A2}" type="presParOf" srcId="{521AD72A-770A-41C6-8020-1878AD968651}" destId="{B8B1BF1D-1001-483E-8F76-EC7ACBD1327C}" srcOrd="1" destOrd="0" presId="urn:microsoft.com/office/officeart/2005/8/layout/bProcess4"/>
    <dgm:cxn modelId="{9414DE60-4D0E-4A45-B294-03F846A95F31}" type="presParOf" srcId="{4001993F-68F4-4FB5-BFA3-E63FBF812642}" destId="{757EA974-9059-4EC0-A668-44AAD89C23EE}" srcOrd="3" destOrd="0" presId="urn:microsoft.com/office/officeart/2005/8/layout/bProcess4"/>
    <dgm:cxn modelId="{956754AA-20ED-4189-92B8-CA3F30825DF6}" type="presParOf" srcId="{4001993F-68F4-4FB5-BFA3-E63FBF812642}" destId="{F22CCADB-D309-41C4-8DFE-0B0646B4D966}" srcOrd="4" destOrd="0" presId="urn:microsoft.com/office/officeart/2005/8/layout/bProcess4"/>
    <dgm:cxn modelId="{DE92E39D-2B91-44CA-9E4F-C94C4AF1E046}" type="presParOf" srcId="{F22CCADB-D309-41C4-8DFE-0B0646B4D966}" destId="{5E44C5FC-E9B8-4B69-BFBB-1D9D282AC284}" srcOrd="0" destOrd="0" presId="urn:microsoft.com/office/officeart/2005/8/layout/bProcess4"/>
    <dgm:cxn modelId="{9FD08384-37CA-4DDA-BA27-18CA2AB335A2}" type="presParOf" srcId="{F22CCADB-D309-41C4-8DFE-0B0646B4D966}" destId="{6D7C8793-D691-4A01-A287-9ECA59FF03EA}" srcOrd="1" destOrd="0" presId="urn:microsoft.com/office/officeart/2005/8/layout/bProcess4"/>
    <dgm:cxn modelId="{2E3CCE29-E9E2-4FAE-9380-D0A3A199843D}" type="presParOf" srcId="{4001993F-68F4-4FB5-BFA3-E63FBF812642}" destId="{60950C8A-FDF0-4175-B2A1-36E3316EFF6D}" srcOrd="5" destOrd="0" presId="urn:microsoft.com/office/officeart/2005/8/layout/bProcess4"/>
    <dgm:cxn modelId="{9FB2BDCA-0061-4B4F-8480-16D66FF72920}" type="presParOf" srcId="{4001993F-68F4-4FB5-BFA3-E63FBF812642}" destId="{7D146AB2-0EDA-470C-BDF3-733DDBC2E8B2}" srcOrd="6" destOrd="0" presId="urn:microsoft.com/office/officeart/2005/8/layout/bProcess4"/>
    <dgm:cxn modelId="{8E30B9CB-F477-45AA-A636-4A5484E16662}" type="presParOf" srcId="{7D146AB2-0EDA-470C-BDF3-733DDBC2E8B2}" destId="{7E2E45C4-25E3-4ECD-B912-EA1789E7EC3E}" srcOrd="0" destOrd="0" presId="urn:microsoft.com/office/officeart/2005/8/layout/bProcess4"/>
    <dgm:cxn modelId="{E6EF70BF-ED9C-4C0A-B4AF-D5FBA38FECE3}" type="presParOf" srcId="{7D146AB2-0EDA-470C-BDF3-733DDBC2E8B2}" destId="{1BBAAB83-E390-41FC-A275-3EEF0804C188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D78A72-D9F2-4633-A50A-1B754F890C0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8E1B6-D5DB-414E-ADFE-144E86723BF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800" b="1" dirty="0" smtClean="0">
              <a:solidFill>
                <a:srgbClr val="7030A0"/>
              </a:solidFill>
            </a:rPr>
            <a:t>৮. </a:t>
          </a:r>
          <a:r>
            <a:rPr lang="en-US" sz="4800" b="1" dirty="0" err="1" smtClean="0">
              <a:solidFill>
                <a:srgbClr val="7030A0"/>
              </a:solidFill>
            </a:rPr>
            <a:t>শ্রমবিভাগ</a:t>
          </a:r>
          <a:r>
            <a:rPr lang="en-US" sz="4800" b="1" dirty="0" smtClean="0">
              <a:solidFill>
                <a:srgbClr val="7030A0"/>
              </a:solidFill>
            </a:rPr>
            <a:t> </a:t>
          </a:r>
          <a:r>
            <a:rPr lang="en-US" sz="4800" b="1" dirty="0" err="1" smtClean="0">
              <a:solidFill>
                <a:srgbClr val="7030A0"/>
              </a:solidFill>
            </a:rPr>
            <a:t>প্রবর্তন</a:t>
          </a:r>
          <a:r>
            <a:rPr lang="en-US" sz="4800" b="1" dirty="0" smtClean="0">
              <a:solidFill>
                <a:srgbClr val="7030A0"/>
              </a:solidFill>
            </a:rPr>
            <a:t> :</a:t>
          </a:r>
          <a:endParaRPr lang="en-US" sz="4800" b="1" dirty="0">
            <a:solidFill>
              <a:srgbClr val="7030A0"/>
            </a:solidFill>
          </a:endParaRPr>
        </a:p>
      </dgm:t>
    </dgm:pt>
    <dgm:pt modelId="{AC5B0386-3923-4C75-BDB9-43ADE6E3C741}" type="parTrans" cxnId="{A8DB0977-69B7-426B-AC00-22E2EDC781AF}">
      <dgm:prSet/>
      <dgm:spPr/>
      <dgm:t>
        <a:bodyPr/>
        <a:lstStyle/>
        <a:p>
          <a:endParaRPr lang="en-US" sz="4800"/>
        </a:p>
      </dgm:t>
    </dgm:pt>
    <dgm:pt modelId="{63C2CDA4-1DEF-4658-B4B1-EB4CAA353543}" type="sibTrans" cxnId="{A8DB0977-69B7-426B-AC00-22E2EDC781AF}">
      <dgm:prSet/>
      <dgm:spPr/>
      <dgm:t>
        <a:bodyPr/>
        <a:lstStyle/>
        <a:p>
          <a:endParaRPr lang="en-US" sz="4800"/>
        </a:p>
      </dgm:t>
    </dgm:pt>
    <dgm:pt modelId="{5770EDCF-6762-4D5E-AA17-6C33C2E2E2A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800" b="1" dirty="0" smtClean="0">
              <a:solidFill>
                <a:srgbClr val="7030A0"/>
              </a:solidFill>
            </a:rPr>
            <a:t>৯. </a:t>
          </a:r>
          <a:r>
            <a:rPr lang="en-US" sz="4800" b="1" dirty="0" err="1" smtClean="0">
              <a:solidFill>
                <a:srgbClr val="7030A0"/>
              </a:solidFill>
            </a:rPr>
            <a:t>পণ্যের</a:t>
          </a:r>
          <a:r>
            <a:rPr lang="en-US" sz="4800" b="1" dirty="0" smtClean="0">
              <a:solidFill>
                <a:srgbClr val="7030A0"/>
              </a:solidFill>
            </a:rPr>
            <a:t> </a:t>
          </a:r>
          <a:r>
            <a:rPr lang="en-US" sz="4800" b="1" dirty="0" err="1" smtClean="0">
              <a:solidFill>
                <a:srgbClr val="7030A0"/>
              </a:solidFill>
            </a:rPr>
            <a:t>শেণিকরণ</a:t>
          </a:r>
          <a:r>
            <a:rPr lang="en-US" sz="4800" b="1" dirty="0" smtClean="0">
              <a:solidFill>
                <a:srgbClr val="7030A0"/>
              </a:solidFill>
            </a:rPr>
            <a:t> :</a:t>
          </a:r>
          <a:endParaRPr lang="en-US" sz="4800" b="1" dirty="0">
            <a:solidFill>
              <a:srgbClr val="7030A0"/>
            </a:solidFill>
          </a:endParaRPr>
        </a:p>
      </dgm:t>
    </dgm:pt>
    <dgm:pt modelId="{61AA3A91-2331-402F-9E5C-A366340E08CB}" type="parTrans" cxnId="{2C9D2F9A-BE32-40C4-AA39-86CD6CB8B764}">
      <dgm:prSet/>
      <dgm:spPr/>
      <dgm:t>
        <a:bodyPr/>
        <a:lstStyle/>
        <a:p>
          <a:endParaRPr lang="en-US" sz="4800"/>
        </a:p>
      </dgm:t>
    </dgm:pt>
    <dgm:pt modelId="{8A2B7E32-B4A8-4A92-BAFA-A09B4A34E019}" type="sibTrans" cxnId="{2C9D2F9A-BE32-40C4-AA39-86CD6CB8B764}">
      <dgm:prSet/>
      <dgm:spPr/>
      <dgm:t>
        <a:bodyPr/>
        <a:lstStyle/>
        <a:p>
          <a:endParaRPr lang="en-US" sz="4800"/>
        </a:p>
      </dgm:t>
    </dgm:pt>
    <dgm:pt modelId="{B1C102EB-CBF6-40D6-B872-187478CA8C6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800" b="1" dirty="0" smtClean="0">
              <a:solidFill>
                <a:srgbClr val="7030A0"/>
              </a:solidFill>
            </a:rPr>
            <a:t>১০. </a:t>
          </a:r>
          <a:r>
            <a:rPr lang="en-US" sz="4800" b="1" dirty="0" err="1" smtClean="0">
              <a:solidFill>
                <a:srgbClr val="7030A0"/>
              </a:solidFill>
            </a:rPr>
            <a:t>বিজ্ঞাপন</a:t>
          </a:r>
          <a:r>
            <a:rPr lang="en-US" sz="4800" b="1" dirty="0" smtClean="0">
              <a:solidFill>
                <a:srgbClr val="7030A0"/>
              </a:solidFill>
            </a:rPr>
            <a:t> ও </a:t>
          </a:r>
          <a:r>
            <a:rPr lang="en-US" sz="4800" b="1" dirty="0" err="1" smtClean="0">
              <a:solidFill>
                <a:srgbClr val="7030A0"/>
              </a:solidFill>
            </a:rPr>
            <a:t>প্রচার</a:t>
          </a:r>
          <a:r>
            <a:rPr lang="en-US" sz="4800" b="1" dirty="0" smtClean="0">
              <a:solidFill>
                <a:srgbClr val="7030A0"/>
              </a:solidFill>
            </a:rPr>
            <a:t> :</a:t>
          </a:r>
          <a:endParaRPr lang="en-US" sz="4800" b="1" dirty="0">
            <a:solidFill>
              <a:srgbClr val="7030A0"/>
            </a:solidFill>
          </a:endParaRPr>
        </a:p>
      </dgm:t>
    </dgm:pt>
    <dgm:pt modelId="{ACAE7779-F223-44BC-B498-F0C511AC7317}" type="parTrans" cxnId="{B9D6E6AB-7F48-4E4D-8F18-AA68589C51D3}">
      <dgm:prSet/>
      <dgm:spPr/>
      <dgm:t>
        <a:bodyPr/>
        <a:lstStyle/>
        <a:p>
          <a:endParaRPr lang="en-US" sz="4800"/>
        </a:p>
      </dgm:t>
    </dgm:pt>
    <dgm:pt modelId="{39D72148-2424-4D3D-A135-A3A3AF8C233E}" type="sibTrans" cxnId="{B9D6E6AB-7F48-4E4D-8F18-AA68589C51D3}">
      <dgm:prSet/>
      <dgm:spPr/>
      <dgm:t>
        <a:bodyPr/>
        <a:lstStyle/>
        <a:p>
          <a:endParaRPr lang="en-US" sz="4800"/>
        </a:p>
      </dgm:t>
    </dgm:pt>
    <dgm:pt modelId="{DA5F4553-6087-4BCC-9FD7-BCE8BE697B7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800" b="1" dirty="0" smtClean="0">
              <a:solidFill>
                <a:srgbClr val="7030A0"/>
              </a:solidFill>
            </a:rPr>
            <a:t>১১. </a:t>
          </a:r>
          <a:r>
            <a:rPr lang="en-US" sz="4800" b="1" dirty="0" err="1" smtClean="0">
              <a:solidFill>
                <a:srgbClr val="7030A0"/>
              </a:solidFill>
            </a:rPr>
            <a:t>পরিবহন</a:t>
          </a:r>
          <a:r>
            <a:rPr lang="en-US" sz="4800" b="1" dirty="0" smtClean="0">
              <a:solidFill>
                <a:srgbClr val="7030A0"/>
              </a:solidFill>
            </a:rPr>
            <a:t> ও </a:t>
          </a:r>
          <a:r>
            <a:rPr lang="en-US" sz="4800" b="1" dirty="0" err="1" smtClean="0">
              <a:solidFill>
                <a:srgbClr val="7030A0"/>
              </a:solidFill>
            </a:rPr>
            <a:t>যোগাযোগ</a:t>
          </a:r>
          <a:r>
            <a:rPr lang="en-US" sz="4800" b="1" dirty="0" smtClean="0">
              <a:solidFill>
                <a:srgbClr val="7030A0"/>
              </a:solidFill>
            </a:rPr>
            <a:t> </a:t>
          </a:r>
          <a:r>
            <a:rPr lang="en-US" sz="4800" b="1" dirty="0" err="1" smtClean="0">
              <a:solidFill>
                <a:srgbClr val="7030A0"/>
              </a:solidFill>
            </a:rPr>
            <a:t>রক্ষা</a:t>
          </a:r>
          <a:r>
            <a:rPr lang="en-US" sz="4800" b="1" dirty="0" smtClean="0">
              <a:solidFill>
                <a:srgbClr val="7030A0"/>
              </a:solidFill>
            </a:rPr>
            <a:t> :</a:t>
          </a:r>
          <a:endParaRPr lang="en-US" sz="4800" b="1" dirty="0">
            <a:solidFill>
              <a:srgbClr val="7030A0"/>
            </a:solidFill>
          </a:endParaRPr>
        </a:p>
      </dgm:t>
    </dgm:pt>
    <dgm:pt modelId="{E99FEC97-C8A5-4259-B585-E51AB6820ABA}" type="parTrans" cxnId="{C3659291-9D5F-4681-8D6C-AFA5BA8C087B}">
      <dgm:prSet/>
      <dgm:spPr/>
      <dgm:t>
        <a:bodyPr/>
        <a:lstStyle/>
        <a:p>
          <a:endParaRPr lang="en-US" sz="4800"/>
        </a:p>
      </dgm:t>
    </dgm:pt>
    <dgm:pt modelId="{AC207DA9-2A9F-4A2C-8CF7-7927835030E9}" type="sibTrans" cxnId="{C3659291-9D5F-4681-8D6C-AFA5BA8C087B}">
      <dgm:prSet/>
      <dgm:spPr/>
      <dgm:t>
        <a:bodyPr/>
        <a:lstStyle/>
        <a:p>
          <a:endParaRPr lang="en-US" sz="4800"/>
        </a:p>
      </dgm:t>
    </dgm:pt>
    <dgm:pt modelId="{A8E7989B-1CEE-4B33-B683-8CAC6BC05A7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800" b="1" dirty="0" smtClean="0">
              <a:solidFill>
                <a:srgbClr val="7030A0"/>
              </a:solidFill>
            </a:rPr>
            <a:t>১২. </a:t>
          </a:r>
          <a:r>
            <a:rPr lang="en-US" sz="4800" b="1" dirty="0" err="1" smtClean="0">
              <a:solidFill>
                <a:srgbClr val="7030A0"/>
              </a:solidFill>
            </a:rPr>
            <a:t>বিপণন</a:t>
          </a:r>
          <a:r>
            <a:rPr lang="en-US" sz="4800" b="1" dirty="0" smtClean="0">
              <a:solidFill>
                <a:srgbClr val="7030A0"/>
              </a:solidFill>
            </a:rPr>
            <a:t> :</a:t>
          </a:r>
          <a:endParaRPr lang="en-US" sz="4800" b="1" dirty="0">
            <a:solidFill>
              <a:srgbClr val="7030A0"/>
            </a:solidFill>
          </a:endParaRPr>
        </a:p>
      </dgm:t>
    </dgm:pt>
    <dgm:pt modelId="{0FEF7272-9FF0-43BF-83C8-1085F3BA8306}" type="parTrans" cxnId="{1AE09021-E0E7-497C-B24B-9FFC3F38C940}">
      <dgm:prSet/>
      <dgm:spPr/>
      <dgm:t>
        <a:bodyPr/>
        <a:lstStyle/>
        <a:p>
          <a:endParaRPr lang="en-US" sz="4800"/>
        </a:p>
      </dgm:t>
    </dgm:pt>
    <dgm:pt modelId="{E63827E1-038F-4C07-B822-09A246A2B3B6}" type="sibTrans" cxnId="{1AE09021-E0E7-497C-B24B-9FFC3F38C940}">
      <dgm:prSet/>
      <dgm:spPr/>
      <dgm:t>
        <a:bodyPr/>
        <a:lstStyle/>
        <a:p>
          <a:endParaRPr lang="en-US" sz="4800"/>
        </a:p>
      </dgm:t>
    </dgm:pt>
    <dgm:pt modelId="{A8B4C25D-5658-461A-9C3E-3CF3FB36DA06}" type="pres">
      <dgm:prSet presAssocID="{7AD78A72-D9F2-4633-A50A-1B754F890C0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C1A505-EA69-453B-B1B1-9CDD43B7C165}" type="pres">
      <dgm:prSet presAssocID="{E3D8E1B6-D5DB-414E-ADFE-144E86723BF5}" presName="compNode" presStyleCnt="0"/>
      <dgm:spPr/>
    </dgm:pt>
    <dgm:pt modelId="{FB6A964E-221B-41FA-AA84-C7BCA476F24D}" type="pres">
      <dgm:prSet presAssocID="{E3D8E1B6-D5DB-414E-ADFE-144E86723BF5}" presName="dummyConnPt" presStyleCnt="0"/>
      <dgm:spPr/>
    </dgm:pt>
    <dgm:pt modelId="{C85834C9-BA20-4261-97B1-F71952A1272A}" type="pres">
      <dgm:prSet presAssocID="{E3D8E1B6-D5DB-414E-ADFE-144E86723BF5}" presName="node" presStyleLbl="node1" presStyleIdx="0" presStyleCnt="5" custScaleX="201738" custScaleY="153075" custLinFactNeighborX="2926" custLinFactNeighborY="-14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C407E-4653-4BE1-8A85-FCE2E6858190}" type="pres">
      <dgm:prSet presAssocID="{63C2CDA4-1DEF-4658-B4B1-EB4CAA353543}" presName="sibTrans" presStyleLbl="bgSibTrans2D1" presStyleIdx="0" presStyleCnt="4"/>
      <dgm:spPr/>
      <dgm:t>
        <a:bodyPr/>
        <a:lstStyle/>
        <a:p>
          <a:endParaRPr lang="en-US"/>
        </a:p>
      </dgm:t>
    </dgm:pt>
    <dgm:pt modelId="{A926B577-3C7D-4146-B42C-E7B4E20146FA}" type="pres">
      <dgm:prSet presAssocID="{5770EDCF-6762-4D5E-AA17-6C33C2E2E2AF}" presName="compNode" presStyleCnt="0"/>
      <dgm:spPr/>
    </dgm:pt>
    <dgm:pt modelId="{DF3B4D01-6528-4F76-B23F-949ECFAAA6E9}" type="pres">
      <dgm:prSet presAssocID="{5770EDCF-6762-4D5E-AA17-6C33C2E2E2AF}" presName="dummyConnPt" presStyleCnt="0"/>
      <dgm:spPr/>
    </dgm:pt>
    <dgm:pt modelId="{ADBCC714-7AD7-47FA-8740-48C740B9737B}" type="pres">
      <dgm:prSet presAssocID="{5770EDCF-6762-4D5E-AA17-6C33C2E2E2AF}" presName="node" presStyleLbl="node1" presStyleIdx="1" presStyleCnt="5" custScaleX="187741" custScaleY="123207" custLinFactNeighborX="5161" custLinFactNeighborY="-12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1A536-FC68-424D-8FCD-1DF2081956E4}" type="pres">
      <dgm:prSet presAssocID="{8A2B7E32-B4A8-4A92-BAFA-A09B4A34E019}" presName="sibTrans" presStyleLbl="bgSibTrans2D1" presStyleIdx="1" presStyleCnt="4"/>
      <dgm:spPr/>
      <dgm:t>
        <a:bodyPr/>
        <a:lstStyle/>
        <a:p>
          <a:endParaRPr lang="en-US"/>
        </a:p>
      </dgm:t>
    </dgm:pt>
    <dgm:pt modelId="{53F88975-073B-41E6-98B3-D410992DD77B}" type="pres">
      <dgm:prSet presAssocID="{B1C102EB-CBF6-40D6-B872-187478CA8C63}" presName="compNode" presStyleCnt="0"/>
      <dgm:spPr/>
    </dgm:pt>
    <dgm:pt modelId="{A48B42DC-9B71-4079-942F-D9C30B02C56E}" type="pres">
      <dgm:prSet presAssocID="{B1C102EB-CBF6-40D6-B872-187478CA8C63}" presName="dummyConnPt" presStyleCnt="0"/>
      <dgm:spPr/>
    </dgm:pt>
    <dgm:pt modelId="{8D063F43-F028-4B99-8FE3-407114272301}" type="pres">
      <dgm:prSet presAssocID="{B1C102EB-CBF6-40D6-B872-187478CA8C63}" presName="node" presStyleLbl="node1" presStyleIdx="2" presStyleCnt="5" custScaleX="213370" custScaleY="132267" custLinFactNeighborX="10924" custLinFactNeighborY="-4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CF261-8C42-4676-916B-9262315EC9C2}" type="pres">
      <dgm:prSet presAssocID="{39D72148-2424-4D3D-A135-A3A3AF8C233E}" presName="sibTrans" presStyleLbl="bgSibTrans2D1" presStyleIdx="2" presStyleCnt="4"/>
      <dgm:spPr/>
      <dgm:t>
        <a:bodyPr/>
        <a:lstStyle/>
        <a:p>
          <a:endParaRPr lang="en-US"/>
        </a:p>
      </dgm:t>
    </dgm:pt>
    <dgm:pt modelId="{1AD6D720-FFB7-4FD3-8E7E-93B83B9836EE}" type="pres">
      <dgm:prSet presAssocID="{DA5F4553-6087-4BCC-9FD7-BCE8BE697B7A}" presName="compNode" presStyleCnt="0"/>
      <dgm:spPr/>
    </dgm:pt>
    <dgm:pt modelId="{CE4957F5-A080-48C3-981B-4C10C6122043}" type="pres">
      <dgm:prSet presAssocID="{DA5F4553-6087-4BCC-9FD7-BCE8BE697B7A}" presName="dummyConnPt" presStyleCnt="0"/>
      <dgm:spPr/>
    </dgm:pt>
    <dgm:pt modelId="{4EC24ADF-2EEC-45F2-8636-E8B950C80DCC}" type="pres">
      <dgm:prSet presAssocID="{DA5F4553-6087-4BCC-9FD7-BCE8BE697B7A}" presName="node" presStyleLbl="node1" presStyleIdx="3" presStyleCnt="5" custScaleX="224711" custScaleY="205033" custLinFactNeighborX="-9939" custLinFactNeighborY="-2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BD3B0-41C2-420F-AF0B-1414E73A9CAC}" type="pres">
      <dgm:prSet presAssocID="{AC207DA9-2A9F-4A2C-8CF7-7927835030E9}" presName="sibTrans" presStyleLbl="bgSibTrans2D1" presStyleIdx="3" presStyleCnt="4"/>
      <dgm:spPr/>
      <dgm:t>
        <a:bodyPr/>
        <a:lstStyle/>
        <a:p>
          <a:endParaRPr lang="en-US"/>
        </a:p>
      </dgm:t>
    </dgm:pt>
    <dgm:pt modelId="{75406AE6-4CF9-43BB-BD03-733C49A9FEE9}" type="pres">
      <dgm:prSet presAssocID="{A8E7989B-1CEE-4B33-B683-8CAC6BC05A7B}" presName="compNode" presStyleCnt="0"/>
      <dgm:spPr/>
    </dgm:pt>
    <dgm:pt modelId="{C1EE414A-E1BA-43C2-ADC5-B869AE63B1B0}" type="pres">
      <dgm:prSet presAssocID="{A8E7989B-1CEE-4B33-B683-8CAC6BC05A7B}" presName="dummyConnPt" presStyleCnt="0"/>
      <dgm:spPr/>
    </dgm:pt>
    <dgm:pt modelId="{E7EBA63D-38F3-478D-A8F6-F8DDCF80813E}" type="pres">
      <dgm:prSet presAssocID="{A8E7989B-1CEE-4B33-B683-8CAC6BC05A7B}" presName="node" presStyleLbl="node1" presStyleIdx="4" presStyleCnt="5" custScaleX="213851" custScaleY="219339" custLinFactNeighborX="-13481" custLinFactNeighborY="-23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F04571-F48D-407B-935C-F12EB3009098}" type="presOf" srcId="{8A2B7E32-B4A8-4A92-BAFA-A09B4A34E019}" destId="{A7A1A536-FC68-424D-8FCD-1DF2081956E4}" srcOrd="0" destOrd="0" presId="urn:microsoft.com/office/officeart/2005/8/layout/bProcess4"/>
    <dgm:cxn modelId="{1AE09021-E0E7-497C-B24B-9FFC3F38C940}" srcId="{7AD78A72-D9F2-4633-A50A-1B754F890C06}" destId="{A8E7989B-1CEE-4B33-B683-8CAC6BC05A7B}" srcOrd="4" destOrd="0" parTransId="{0FEF7272-9FF0-43BF-83C8-1085F3BA8306}" sibTransId="{E63827E1-038F-4C07-B822-09A246A2B3B6}"/>
    <dgm:cxn modelId="{2851EE02-1E28-4D33-AC5F-FB5E6F001A3E}" type="presOf" srcId="{7AD78A72-D9F2-4633-A50A-1B754F890C06}" destId="{A8B4C25D-5658-461A-9C3E-3CF3FB36DA06}" srcOrd="0" destOrd="0" presId="urn:microsoft.com/office/officeart/2005/8/layout/bProcess4"/>
    <dgm:cxn modelId="{30B983A9-2B5D-40B8-992F-1996989A6997}" type="presOf" srcId="{5770EDCF-6762-4D5E-AA17-6C33C2E2E2AF}" destId="{ADBCC714-7AD7-47FA-8740-48C740B9737B}" srcOrd="0" destOrd="0" presId="urn:microsoft.com/office/officeart/2005/8/layout/bProcess4"/>
    <dgm:cxn modelId="{CF13BCCD-2FF5-4FFD-9E65-5B93C20E90D1}" type="presOf" srcId="{A8E7989B-1CEE-4B33-B683-8CAC6BC05A7B}" destId="{E7EBA63D-38F3-478D-A8F6-F8DDCF80813E}" srcOrd="0" destOrd="0" presId="urn:microsoft.com/office/officeart/2005/8/layout/bProcess4"/>
    <dgm:cxn modelId="{EFA63D8B-1D86-430E-A122-C872E75C89A0}" type="presOf" srcId="{AC207DA9-2A9F-4A2C-8CF7-7927835030E9}" destId="{023BD3B0-41C2-420F-AF0B-1414E73A9CAC}" srcOrd="0" destOrd="0" presId="urn:microsoft.com/office/officeart/2005/8/layout/bProcess4"/>
    <dgm:cxn modelId="{5DC10657-B36B-468B-82E1-52306D34DD0D}" type="presOf" srcId="{DA5F4553-6087-4BCC-9FD7-BCE8BE697B7A}" destId="{4EC24ADF-2EEC-45F2-8636-E8B950C80DCC}" srcOrd="0" destOrd="0" presId="urn:microsoft.com/office/officeart/2005/8/layout/bProcess4"/>
    <dgm:cxn modelId="{A8DB0977-69B7-426B-AC00-22E2EDC781AF}" srcId="{7AD78A72-D9F2-4633-A50A-1B754F890C06}" destId="{E3D8E1B6-D5DB-414E-ADFE-144E86723BF5}" srcOrd="0" destOrd="0" parTransId="{AC5B0386-3923-4C75-BDB9-43ADE6E3C741}" sibTransId="{63C2CDA4-1DEF-4658-B4B1-EB4CAA353543}"/>
    <dgm:cxn modelId="{71AE36FB-6464-4583-83BD-AFC6242E02CB}" type="presOf" srcId="{B1C102EB-CBF6-40D6-B872-187478CA8C63}" destId="{8D063F43-F028-4B99-8FE3-407114272301}" srcOrd="0" destOrd="0" presId="urn:microsoft.com/office/officeart/2005/8/layout/bProcess4"/>
    <dgm:cxn modelId="{54F608F3-9218-4A6D-9922-82F4504D3ED2}" type="presOf" srcId="{63C2CDA4-1DEF-4658-B4B1-EB4CAA353543}" destId="{A26C407E-4653-4BE1-8A85-FCE2E6858190}" srcOrd="0" destOrd="0" presId="urn:microsoft.com/office/officeart/2005/8/layout/bProcess4"/>
    <dgm:cxn modelId="{84613BD2-1A09-4F93-A524-B12F18A48308}" type="presOf" srcId="{E3D8E1B6-D5DB-414E-ADFE-144E86723BF5}" destId="{C85834C9-BA20-4261-97B1-F71952A1272A}" srcOrd="0" destOrd="0" presId="urn:microsoft.com/office/officeart/2005/8/layout/bProcess4"/>
    <dgm:cxn modelId="{C3659291-9D5F-4681-8D6C-AFA5BA8C087B}" srcId="{7AD78A72-D9F2-4633-A50A-1B754F890C06}" destId="{DA5F4553-6087-4BCC-9FD7-BCE8BE697B7A}" srcOrd="3" destOrd="0" parTransId="{E99FEC97-C8A5-4259-B585-E51AB6820ABA}" sibTransId="{AC207DA9-2A9F-4A2C-8CF7-7927835030E9}"/>
    <dgm:cxn modelId="{F8BED32D-6A24-4F80-BD0F-E33A8A2E97D0}" type="presOf" srcId="{39D72148-2424-4D3D-A135-A3A3AF8C233E}" destId="{F70CF261-8C42-4676-916B-9262315EC9C2}" srcOrd="0" destOrd="0" presId="urn:microsoft.com/office/officeart/2005/8/layout/bProcess4"/>
    <dgm:cxn modelId="{B9D6E6AB-7F48-4E4D-8F18-AA68589C51D3}" srcId="{7AD78A72-D9F2-4633-A50A-1B754F890C06}" destId="{B1C102EB-CBF6-40D6-B872-187478CA8C63}" srcOrd="2" destOrd="0" parTransId="{ACAE7779-F223-44BC-B498-F0C511AC7317}" sibTransId="{39D72148-2424-4D3D-A135-A3A3AF8C233E}"/>
    <dgm:cxn modelId="{2C9D2F9A-BE32-40C4-AA39-86CD6CB8B764}" srcId="{7AD78A72-D9F2-4633-A50A-1B754F890C06}" destId="{5770EDCF-6762-4D5E-AA17-6C33C2E2E2AF}" srcOrd="1" destOrd="0" parTransId="{61AA3A91-2331-402F-9E5C-A366340E08CB}" sibTransId="{8A2B7E32-B4A8-4A92-BAFA-A09B4A34E019}"/>
    <dgm:cxn modelId="{80E7B9F9-349F-4598-9780-32342CDE5734}" type="presParOf" srcId="{A8B4C25D-5658-461A-9C3E-3CF3FB36DA06}" destId="{F7C1A505-EA69-453B-B1B1-9CDD43B7C165}" srcOrd="0" destOrd="0" presId="urn:microsoft.com/office/officeart/2005/8/layout/bProcess4"/>
    <dgm:cxn modelId="{8BD86E6F-DFCC-4283-9565-86F0E44B5B6E}" type="presParOf" srcId="{F7C1A505-EA69-453B-B1B1-9CDD43B7C165}" destId="{FB6A964E-221B-41FA-AA84-C7BCA476F24D}" srcOrd="0" destOrd="0" presId="urn:microsoft.com/office/officeart/2005/8/layout/bProcess4"/>
    <dgm:cxn modelId="{74D7F109-BD8C-479D-9CA2-B8DA58D7C059}" type="presParOf" srcId="{F7C1A505-EA69-453B-B1B1-9CDD43B7C165}" destId="{C85834C9-BA20-4261-97B1-F71952A1272A}" srcOrd="1" destOrd="0" presId="urn:microsoft.com/office/officeart/2005/8/layout/bProcess4"/>
    <dgm:cxn modelId="{82288494-22E4-450A-B9AE-2CD70BF532E8}" type="presParOf" srcId="{A8B4C25D-5658-461A-9C3E-3CF3FB36DA06}" destId="{A26C407E-4653-4BE1-8A85-FCE2E6858190}" srcOrd="1" destOrd="0" presId="urn:microsoft.com/office/officeart/2005/8/layout/bProcess4"/>
    <dgm:cxn modelId="{18CFBE71-5A44-405A-81E2-1DECD1CA780E}" type="presParOf" srcId="{A8B4C25D-5658-461A-9C3E-3CF3FB36DA06}" destId="{A926B577-3C7D-4146-B42C-E7B4E20146FA}" srcOrd="2" destOrd="0" presId="urn:microsoft.com/office/officeart/2005/8/layout/bProcess4"/>
    <dgm:cxn modelId="{A174A9A4-E932-45E5-8334-4D75C38F9C79}" type="presParOf" srcId="{A926B577-3C7D-4146-B42C-E7B4E20146FA}" destId="{DF3B4D01-6528-4F76-B23F-949ECFAAA6E9}" srcOrd="0" destOrd="0" presId="urn:microsoft.com/office/officeart/2005/8/layout/bProcess4"/>
    <dgm:cxn modelId="{68B84F4D-701F-4126-9F89-EACA42F76991}" type="presParOf" srcId="{A926B577-3C7D-4146-B42C-E7B4E20146FA}" destId="{ADBCC714-7AD7-47FA-8740-48C740B9737B}" srcOrd="1" destOrd="0" presId="urn:microsoft.com/office/officeart/2005/8/layout/bProcess4"/>
    <dgm:cxn modelId="{FB2336B3-0650-45A4-B9FA-8F65E01C0A23}" type="presParOf" srcId="{A8B4C25D-5658-461A-9C3E-3CF3FB36DA06}" destId="{A7A1A536-FC68-424D-8FCD-1DF2081956E4}" srcOrd="3" destOrd="0" presId="urn:microsoft.com/office/officeart/2005/8/layout/bProcess4"/>
    <dgm:cxn modelId="{4ED60E09-2EE3-4FA4-A926-846A8D412C77}" type="presParOf" srcId="{A8B4C25D-5658-461A-9C3E-3CF3FB36DA06}" destId="{53F88975-073B-41E6-98B3-D410992DD77B}" srcOrd="4" destOrd="0" presId="urn:microsoft.com/office/officeart/2005/8/layout/bProcess4"/>
    <dgm:cxn modelId="{1757634E-65C7-458D-8137-D0582805A6E7}" type="presParOf" srcId="{53F88975-073B-41E6-98B3-D410992DD77B}" destId="{A48B42DC-9B71-4079-942F-D9C30B02C56E}" srcOrd="0" destOrd="0" presId="urn:microsoft.com/office/officeart/2005/8/layout/bProcess4"/>
    <dgm:cxn modelId="{1F891CA7-5891-4DF7-B22F-1CACF3785ED5}" type="presParOf" srcId="{53F88975-073B-41E6-98B3-D410992DD77B}" destId="{8D063F43-F028-4B99-8FE3-407114272301}" srcOrd="1" destOrd="0" presId="urn:microsoft.com/office/officeart/2005/8/layout/bProcess4"/>
    <dgm:cxn modelId="{C35F15FD-2DE6-4B94-BF13-850D796E87F6}" type="presParOf" srcId="{A8B4C25D-5658-461A-9C3E-3CF3FB36DA06}" destId="{F70CF261-8C42-4676-916B-9262315EC9C2}" srcOrd="5" destOrd="0" presId="urn:microsoft.com/office/officeart/2005/8/layout/bProcess4"/>
    <dgm:cxn modelId="{C47A357D-E3D0-44F8-B0F5-175F713C047E}" type="presParOf" srcId="{A8B4C25D-5658-461A-9C3E-3CF3FB36DA06}" destId="{1AD6D720-FFB7-4FD3-8E7E-93B83B9836EE}" srcOrd="6" destOrd="0" presId="urn:microsoft.com/office/officeart/2005/8/layout/bProcess4"/>
    <dgm:cxn modelId="{D5CBF5F3-07E2-4E46-89EF-F122DEE5C812}" type="presParOf" srcId="{1AD6D720-FFB7-4FD3-8E7E-93B83B9836EE}" destId="{CE4957F5-A080-48C3-981B-4C10C6122043}" srcOrd="0" destOrd="0" presId="urn:microsoft.com/office/officeart/2005/8/layout/bProcess4"/>
    <dgm:cxn modelId="{3A4F1918-10F2-4D70-AA4D-47F1DD3F4290}" type="presParOf" srcId="{1AD6D720-FFB7-4FD3-8E7E-93B83B9836EE}" destId="{4EC24ADF-2EEC-45F2-8636-E8B950C80DCC}" srcOrd="1" destOrd="0" presId="urn:microsoft.com/office/officeart/2005/8/layout/bProcess4"/>
    <dgm:cxn modelId="{FD55B9D0-AA2E-4F1A-B5DB-6D8F7A92EBAF}" type="presParOf" srcId="{A8B4C25D-5658-461A-9C3E-3CF3FB36DA06}" destId="{023BD3B0-41C2-420F-AF0B-1414E73A9CAC}" srcOrd="7" destOrd="0" presId="urn:microsoft.com/office/officeart/2005/8/layout/bProcess4"/>
    <dgm:cxn modelId="{914E60CF-F043-44C1-9D97-47FDA945532A}" type="presParOf" srcId="{A8B4C25D-5658-461A-9C3E-3CF3FB36DA06}" destId="{75406AE6-4CF9-43BB-BD03-733C49A9FEE9}" srcOrd="8" destOrd="0" presId="urn:microsoft.com/office/officeart/2005/8/layout/bProcess4"/>
    <dgm:cxn modelId="{1A6255FD-DCA1-4FE0-A08B-D9745A1E5B52}" type="presParOf" srcId="{75406AE6-4CF9-43BB-BD03-733C49A9FEE9}" destId="{C1EE414A-E1BA-43C2-ADC5-B869AE63B1B0}" srcOrd="0" destOrd="0" presId="urn:microsoft.com/office/officeart/2005/8/layout/bProcess4"/>
    <dgm:cxn modelId="{BB88F09B-FD19-4302-99A8-87242D06EF30}" type="presParOf" srcId="{75406AE6-4CF9-43BB-BD03-733C49A9FEE9}" destId="{E7EBA63D-38F3-478D-A8F6-F8DDCF80813E}" srcOrd="1" destOrd="0" presId="urn:microsoft.com/office/officeart/2005/8/layout/bProcess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D78A72-D9F2-4633-A50A-1B754F890C0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8E1B6-D5DB-414E-ADFE-144E86723BF5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7030A0"/>
              </a:solidFill>
            </a:rPr>
            <a:t>১৩. </a:t>
          </a:r>
          <a:r>
            <a:rPr lang="en-US" sz="4000" b="1" dirty="0" err="1" smtClean="0">
              <a:solidFill>
                <a:srgbClr val="7030A0"/>
              </a:solidFill>
            </a:rPr>
            <a:t>নতুনত্ব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প্রবর্তন</a:t>
          </a:r>
          <a:r>
            <a:rPr lang="en-US" sz="4000" b="1" dirty="0" smtClean="0">
              <a:solidFill>
                <a:srgbClr val="7030A0"/>
              </a:solidFill>
            </a:rPr>
            <a:t> :</a:t>
          </a:r>
          <a:endParaRPr lang="en-US" sz="4000" b="1" dirty="0">
            <a:solidFill>
              <a:srgbClr val="7030A0"/>
            </a:solidFill>
          </a:endParaRPr>
        </a:p>
      </dgm:t>
    </dgm:pt>
    <dgm:pt modelId="{AC5B0386-3923-4C75-BDB9-43ADE6E3C741}" type="parTrans" cxnId="{A8DB0977-69B7-426B-AC00-22E2EDC781AF}">
      <dgm:prSet/>
      <dgm:spPr/>
      <dgm:t>
        <a:bodyPr/>
        <a:lstStyle/>
        <a:p>
          <a:endParaRPr lang="en-US" sz="4000"/>
        </a:p>
      </dgm:t>
    </dgm:pt>
    <dgm:pt modelId="{63C2CDA4-1DEF-4658-B4B1-EB4CAA353543}" type="sibTrans" cxnId="{A8DB0977-69B7-426B-AC00-22E2EDC781AF}">
      <dgm:prSet/>
      <dgm:spPr/>
      <dgm:t>
        <a:bodyPr/>
        <a:lstStyle/>
        <a:p>
          <a:endParaRPr lang="en-US" sz="4000"/>
        </a:p>
      </dgm:t>
    </dgm:pt>
    <dgm:pt modelId="{5770EDCF-6762-4D5E-AA17-6C33C2E2E2AF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7030A0"/>
              </a:solidFill>
            </a:rPr>
            <a:t>১৪ . </a:t>
          </a:r>
          <a:r>
            <a:rPr lang="en-US" sz="4000" b="1" dirty="0" err="1" smtClean="0">
              <a:solidFill>
                <a:srgbClr val="7030A0"/>
              </a:solidFill>
            </a:rPr>
            <a:t>উপকরণের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আয়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প্রদান</a:t>
          </a:r>
          <a:r>
            <a:rPr lang="en-US" sz="4000" b="1" dirty="0" smtClean="0">
              <a:solidFill>
                <a:srgbClr val="7030A0"/>
              </a:solidFill>
            </a:rPr>
            <a:t> :</a:t>
          </a:r>
          <a:endParaRPr lang="en-US" sz="4000" b="1" dirty="0">
            <a:solidFill>
              <a:srgbClr val="7030A0"/>
            </a:solidFill>
          </a:endParaRPr>
        </a:p>
      </dgm:t>
    </dgm:pt>
    <dgm:pt modelId="{61AA3A91-2331-402F-9E5C-A366340E08CB}" type="parTrans" cxnId="{2C9D2F9A-BE32-40C4-AA39-86CD6CB8B764}">
      <dgm:prSet/>
      <dgm:spPr/>
      <dgm:t>
        <a:bodyPr/>
        <a:lstStyle/>
        <a:p>
          <a:endParaRPr lang="en-US" sz="4000"/>
        </a:p>
      </dgm:t>
    </dgm:pt>
    <dgm:pt modelId="{8A2B7E32-B4A8-4A92-BAFA-A09B4A34E019}" type="sibTrans" cxnId="{2C9D2F9A-BE32-40C4-AA39-86CD6CB8B764}">
      <dgm:prSet/>
      <dgm:spPr/>
      <dgm:t>
        <a:bodyPr/>
        <a:lstStyle/>
        <a:p>
          <a:endParaRPr lang="en-US" sz="4000"/>
        </a:p>
      </dgm:t>
    </dgm:pt>
    <dgm:pt modelId="{B1C102EB-CBF6-40D6-B872-187478CA8C6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7030A0"/>
              </a:solidFill>
            </a:rPr>
            <a:t>১৫ . </a:t>
          </a:r>
          <a:r>
            <a:rPr lang="en-US" sz="4000" b="1" dirty="0" err="1" smtClean="0">
              <a:solidFill>
                <a:srgbClr val="7030A0"/>
              </a:solidFill>
            </a:rPr>
            <a:t>মুনাফা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অর্জন</a:t>
          </a:r>
          <a:r>
            <a:rPr lang="en-US" sz="4000" b="1" dirty="0" smtClean="0">
              <a:solidFill>
                <a:srgbClr val="7030A0"/>
              </a:solidFill>
            </a:rPr>
            <a:t>:</a:t>
          </a:r>
          <a:endParaRPr lang="en-US" sz="4000" b="1" dirty="0">
            <a:solidFill>
              <a:srgbClr val="7030A0"/>
            </a:solidFill>
          </a:endParaRPr>
        </a:p>
      </dgm:t>
    </dgm:pt>
    <dgm:pt modelId="{ACAE7779-F223-44BC-B498-F0C511AC7317}" type="parTrans" cxnId="{B9D6E6AB-7F48-4E4D-8F18-AA68589C51D3}">
      <dgm:prSet/>
      <dgm:spPr/>
      <dgm:t>
        <a:bodyPr/>
        <a:lstStyle/>
        <a:p>
          <a:endParaRPr lang="en-US" sz="4000"/>
        </a:p>
      </dgm:t>
    </dgm:pt>
    <dgm:pt modelId="{39D72148-2424-4D3D-A135-A3A3AF8C233E}" type="sibTrans" cxnId="{B9D6E6AB-7F48-4E4D-8F18-AA68589C51D3}">
      <dgm:prSet/>
      <dgm:spPr/>
      <dgm:t>
        <a:bodyPr/>
        <a:lstStyle/>
        <a:p>
          <a:endParaRPr lang="en-US" sz="4000"/>
        </a:p>
      </dgm:t>
    </dgm:pt>
    <dgm:pt modelId="{DA5F4553-6087-4BCC-9FD7-BCE8BE697B7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7030A0"/>
              </a:solidFill>
            </a:rPr>
            <a:t>১৬ . </a:t>
          </a:r>
          <a:r>
            <a:rPr lang="en-US" sz="4000" b="1" dirty="0" err="1" smtClean="0">
              <a:solidFill>
                <a:srgbClr val="7030A0"/>
              </a:solidFill>
            </a:rPr>
            <a:t>নতুন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বাজার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অনুসদ্ধান</a:t>
          </a:r>
          <a:r>
            <a:rPr lang="en-US" sz="4000" b="1" dirty="0" smtClean="0">
              <a:solidFill>
                <a:srgbClr val="7030A0"/>
              </a:solidFill>
            </a:rPr>
            <a:t>:</a:t>
          </a:r>
          <a:endParaRPr lang="en-US" sz="4000" b="1" dirty="0">
            <a:solidFill>
              <a:srgbClr val="7030A0"/>
            </a:solidFill>
          </a:endParaRPr>
        </a:p>
      </dgm:t>
    </dgm:pt>
    <dgm:pt modelId="{E99FEC97-C8A5-4259-B585-E51AB6820ABA}" type="parTrans" cxnId="{C3659291-9D5F-4681-8D6C-AFA5BA8C087B}">
      <dgm:prSet/>
      <dgm:spPr/>
      <dgm:t>
        <a:bodyPr/>
        <a:lstStyle/>
        <a:p>
          <a:endParaRPr lang="en-US" sz="4000"/>
        </a:p>
      </dgm:t>
    </dgm:pt>
    <dgm:pt modelId="{AC207DA9-2A9F-4A2C-8CF7-7927835030E9}" type="sibTrans" cxnId="{C3659291-9D5F-4681-8D6C-AFA5BA8C087B}">
      <dgm:prSet/>
      <dgm:spPr/>
      <dgm:t>
        <a:bodyPr/>
        <a:lstStyle/>
        <a:p>
          <a:endParaRPr lang="en-US" sz="4000"/>
        </a:p>
      </dgm:t>
    </dgm:pt>
    <dgm:pt modelId="{A8E7989B-1CEE-4B33-B683-8CAC6BC05A7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7030A0"/>
              </a:solidFill>
            </a:rPr>
            <a:t>১৭ . </a:t>
          </a:r>
          <a:r>
            <a:rPr lang="en-US" sz="4000" b="1" dirty="0" err="1" smtClean="0">
              <a:solidFill>
                <a:srgbClr val="7030A0"/>
              </a:solidFill>
            </a:rPr>
            <a:t>ভোক্তাদের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রুচি-পছন্দ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অনুসারে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দ্রব্য-সেবা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প্রদান</a:t>
          </a:r>
          <a:r>
            <a:rPr lang="en-US" sz="4000" b="1" dirty="0" smtClean="0">
              <a:solidFill>
                <a:srgbClr val="7030A0"/>
              </a:solidFill>
            </a:rPr>
            <a:t>:</a:t>
          </a:r>
          <a:endParaRPr lang="en-US" sz="4000" b="1" dirty="0">
            <a:solidFill>
              <a:srgbClr val="7030A0"/>
            </a:solidFill>
          </a:endParaRPr>
        </a:p>
      </dgm:t>
    </dgm:pt>
    <dgm:pt modelId="{0FEF7272-9FF0-43BF-83C8-1085F3BA8306}" type="parTrans" cxnId="{1AE09021-E0E7-497C-B24B-9FFC3F38C940}">
      <dgm:prSet/>
      <dgm:spPr/>
      <dgm:t>
        <a:bodyPr/>
        <a:lstStyle/>
        <a:p>
          <a:endParaRPr lang="en-US" sz="4000"/>
        </a:p>
      </dgm:t>
    </dgm:pt>
    <dgm:pt modelId="{E63827E1-038F-4C07-B822-09A246A2B3B6}" type="sibTrans" cxnId="{1AE09021-E0E7-497C-B24B-9FFC3F38C940}">
      <dgm:prSet/>
      <dgm:spPr/>
      <dgm:t>
        <a:bodyPr/>
        <a:lstStyle/>
        <a:p>
          <a:endParaRPr lang="en-US" sz="4000"/>
        </a:p>
      </dgm:t>
    </dgm:pt>
    <dgm:pt modelId="{4DEF61BC-8070-48D5-BCF5-74AB5EDAAE7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 smtClean="0">
              <a:solidFill>
                <a:srgbClr val="7030A0"/>
              </a:solidFill>
            </a:rPr>
            <a:t>১৮ . </a:t>
          </a:r>
          <a:r>
            <a:rPr lang="en-US" sz="4000" b="1" dirty="0" err="1" smtClean="0">
              <a:solidFill>
                <a:srgbClr val="7030A0"/>
              </a:solidFill>
            </a:rPr>
            <a:t>প্রতিযোগিতায়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টিকে</a:t>
          </a:r>
          <a:r>
            <a:rPr lang="en-US" sz="4000" b="1" dirty="0" smtClean="0">
              <a:solidFill>
                <a:srgbClr val="7030A0"/>
              </a:solidFill>
            </a:rPr>
            <a:t> </a:t>
          </a:r>
          <a:r>
            <a:rPr lang="en-US" sz="4000" b="1" dirty="0" err="1" smtClean="0">
              <a:solidFill>
                <a:srgbClr val="7030A0"/>
              </a:solidFill>
            </a:rPr>
            <a:t>থাকা</a:t>
          </a:r>
          <a:r>
            <a:rPr lang="en-US" sz="4000" b="1" dirty="0" smtClean="0">
              <a:solidFill>
                <a:srgbClr val="7030A0"/>
              </a:solidFill>
            </a:rPr>
            <a:t>  :</a:t>
          </a:r>
          <a:endParaRPr lang="en-US" sz="4000" b="1" dirty="0">
            <a:solidFill>
              <a:srgbClr val="7030A0"/>
            </a:solidFill>
          </a:endParaRPr>
        </a:p>
      </dgm:t>
    </dgm:pt>
    <dgm:pt modelId="{83C4ABD8-C060-4272-8893-A61F6142BEDD}" type="parTrans" cxnId="{5DE02DA7-CC9F-4E82-BCAE-0D03982AB89E}">
      <dgm:prSet/>
      <dgm:spPr/>
      <dgm:t>
        <a:bodyPr/>
        <a:lstStyle/>
        <a:p>
          <a:endParaRPr lang="en-US"/>
        </a:p>
      </dgm:t>
    </dgm:pt>
    <dgm:pt modelId="{98C80A12-92E4-4B23-9508-20E628D38884}" type="sibTrans" cxnId="{5DE02DA7-CC9F-4E82-BCAE-0D03982AB89E}">
      <dgm:prSet/>
      <dgm:spPr/>
      <dgm:t>
        <a:bodyPr/>
        <a:lstStyle/>
        <a:p>
          <a:endParaRPr lang="en-US"/>
        </a:p>
      </dgm:t>
    </dgm:pt>
    <dgm:pt modelId="{A8B4C25D-5658-461A-9C3E-3CF3FB36DA06}" type="pres">
      <dgm:prSet presAssocID="{7AD78A72-D9F2-4633-A50A-1B754F890C0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7C1A505-EA69-453B-B1B1-9CDD43B7C165}" type="pres">
      <dgm:prSet presAssocID="{E3D8E1B6-D5DB-414E-ADFE-144E86723BF5}" presName="compNode" presStyleCnt="0"/>
      <dgm:spPr/>
    </dgm:pt>
    <dgm:pt modelId="{FB6A964E-221B-41FA-AA84-C7BCA476F24D}" type="pres">
      <dgm:prSet presAssocID="{E3D8E1B6-D5DB-414E-ADFE-144E86723BF5}" presName="dummyConnPt" presStyleCnt="0"/>
      <dgm:spPr/>
    </dgm:pt>
    <dgm:pt modelId="{C85834C9-BA20-4261-97B1-F71952A1272A}" type="pres">
      <dgm:prSet presAssocID="{E3D8E1B6-D5DB-414E-ADFE-144E86723BF5}" presName="node" presStyleLbl="node1" presStyleIdx="0" presStyleCnt="6" custScaleX="134417" custLinFactNeighborX="634" custLinFactNeighborY="-75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C407E-4653-4BE1-8A85-FCE2E6858190}" type="pres">
      <dgm:prSet presAssocID="{63C2CDA4-1DEF-4658-B4B1-EB4CAA353543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A926B577-3C7D-4146-B42C-E7B4E20146FA}" type="pres">
      <dgm:prSet presAssocID="{5770EDCF-6762-4D5E-AA17-6C33C2E2E2AF}" presName="compNode" presStyleCnt="0"/>
      <dgm:spPr/>
    </dgm:pt>
    <dgm:pt modelId="{DF3B4D01-6528-4F76-B23F-949ECFAAA6E9}" type="pres">
      <dgm:prSet presAssocID="{5770EDCF-6762-4D5E-AA17-6C33C2E2E2AF}" presName="dummyConnPt" presStyleCnt="0"/>
      <dgm:spPr/>
    </dgm:pt>
    <dgm:pt modelId="{ADBCC714-7AD7-47FA-8740-48C740B9737B}" type="pres">
      <dgm:prSet presAssocID="{5770EDCF-6762-4D5E-AA17-6C33C2E2E2AF}" presName="node" presStyleLbl="node1" presStyleIdx="1" presStyleCnt="6" custScaleX="131380" custLinFactNeighborX="2088" custLinFactNeighborY="-62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1A536-FC68-424D-8FCD-1DF2081956E4}" type="pres">
      <dgm:prSet presAssocID="{8A2B7E32-B4A8-4A92-BAFA-A09B4A34E019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53F88975-073B-41E6-98B3-D410992DD77B}" type="pres">
      <dgm:prSet presAssocID="{B1C102EB-CBF6-40D6-B872-187478CA8C63}" presName="compNode" presStyleCnt="0"/>
      <dgm:spPr/>
    </dgm:pt>
    <dgm:pt modelId="{A48B42DC-9B71-4079-942F-D9C30B02C56E}" type="pres">
      <dgm:prSet presAssocID="{B1C102EB-CBF6-40D6-B872-187478CA8C63}" presName="dummyConnPt" presStyleCnt="0"/>
      <dgm:spPr/>
    </dgm:pt>
    <dgm:pt modelId="{8D063F43-F028-4B99-8FE3-407114272301}" type="pres">
      <dgm:prSet presAssocID="{B1C102EB-CBF6-40D6-B872-187478CA8C63}" presName="node" presStyleLbl="node1" presStyleIdx="2" presStyleCnt="6" custScaleX="143746" custLinFactNeighborX="5299" custLinFactNeighborY="-23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CF261-8C42-4676-916B-9262315EC9C2}" type="pres">
      <dgm:prSet presAssocID="{39D72148-2424-4D3D-A135-A3A3AF8C233E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1AD6D720-FFB7-4FD3-8E7E-93B83B9836EE}" type="pres">
      <dgm:prSet presAssocID="{DA5F4553-6087-4BCC-9FD7-BCE8BE697B7A}" presName="compNode" presStyleCnt="0"/>
      <dgm:spPr/>
    </dgm:pt>
    <dgm:pt modelId="{CE4957F5-A080-48C3-981B-4C10C6122043}" type="pres">
      <dgm:prSet presAssocID="{DA5F4553-6087-4BCC-9FD7-BCE8BE697B7A}" presName="dummyConnPt" presStyleCnt="0"/>
      <dgm:spPr/>
    </dgm:pt>
    <dgm:pt modelId="{4EC24ADF-2EEC-45F2-8636-E8B950C80DCC}" type="pres">
      <dgm:prSet presAssocID="{DA5F4553-6087-4BCC-9FD7-BCE8BE697B7A}" presName="node" presStyleLbl="node1" presStyleIdx="3" presStyleCnt="6" custScaleX="168532" custScaleY="135020" custLinFactNeighborX="4032" custLinFactNeighborY="-4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BD3B0-41C2-420F-AF0B-1414E73A9CAC}" type="pres">
      <dgm:prSet presAssocID="{AC207DA9-2A9F-4A2C-8CF7-7927835030E9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75406AE6-4CF9-43BB-BD03-733C49A9FEE9}" type="pres">
      <dgm:prSet presAssocID="{A8E7989B-1CEE-4B33-B683-8CAC6BC05A7B}" presName="compNode" presStyleCnt="0"/>
      <dgm:spPr/>
    </dgm:pt>
    <dgm:pt modelId="{C1EE414A-E1BA-43C2-ADC5-B869AE63B1B0}" type="pres">
      <dgm:prSet presAssocID="{A8E7989B-1CEE-4B33-B683-8CAC6BC05A7B}" presName="dummyConnPt" presStyleCnt="0"/>
      <dgm:spPr/>
    </dgm:pt>
    <dgm:pt modelId="{E7EBA63D-38F3-478D-A8F6-F8DDCF80813E}" type="pres">
      <dgm:prSet presAssocID="{A8E7989B-1CEE-4B33-B683-8CAC6BC05A7B}" presName="node" presStyleLbl="node1" presStyleIdx="4" presStyleCnt="6" custScaleX="162512" custScaleY="133313" custLinFactNeighborX="-7997" custLinFactNeighborY="6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40662-68D2-49D1-9C55-910F2D8D9380}" type="pres">
      <dgm:prSet presAssocID="{E63827E1-038F-4C07-B822-09A246A2B3B6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12FE3792-97BB-453D-B3DA-A4D92109BCF7}" type="pres">
      <dgm:prSet presAssocID="{4DEF61BC-8070-48D5-BCF5-74AB5EDAAE73}" presName="compNode" presStyleCnt="0"/>
      <dgm:spPr/>
    </dgm:pt>
    <dgm:pt modelId="{3E5B8A22-CC41-4A21-8C1A-764D3AECB2DB}" type="pres">
      <dgm:prSet presAssocID="{4DEF61BC-8070-48D5-BCF5-74AB5EDAAE73}" presName="dummyConnPt" presStyleCnt="0"/>
      <dgm:spPr/>
    </dgm:pt>
    <dgm:pt modelId="{F50BB492-FC22-47A3-9BF3-B4D9AAF2FC2A}" type="pres">
      <dgm:prSet presAssocID="{4DEF61BC-8070-48D5-BCF5-74AB5EDAAE73}" presName="node" presStyleLbl="node1" presStyleIdx="5" presStyleCnt="6" custScaleX="150122" custScaleY="117510" custLinFactNeighborX="-8247" custLinFactNeighborY="9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59291-9D5F-4681-8D6C-AFA5BA8C087B}" srcId="{7AD78A72-D9F2-4633-A50A-1B754F890C06}" destId="{DA5F4553-6087-4BCC-9FD7-BCE8BE697B7A}" srcOrd="3" destOrd="0" parTransId="{E99FEC97-C8A5-4259-B585-E51AB6820ABA}" sibTransId="{AC207DA9-2A9F-4A2C-8CF7-7927835030E9}"/>
    <dgm:cxn modelId="{5DE02DA7-CC9F-4E82-BCAE-0D03982AB89E}" srcId="{7AD78A72-D9F2-4633-A50A-1B754F890C06}" destId="{4DEF61BC-8070-48D5-BCF5-74AB5EDAAE73}" srcOrd="5" destOrd="0" parTransId="{83C4ABD8-C060-4272-8893-A61F6142BEDD}" sibTransId="{98C80A12-92E4-4B23-9508-20E628D38884}"/>
    <dgm:cxn modelId="{261C5DF9-62AD-46CB-9D56-0C17578784C5}" type="presOf" srcId="{4DEF61BC-8070-48D5-BCF5-74AB5EDAAE73}" destId="{F50BB492-FC22-47A3-9BF3-B4D9AAF2FC2A}" srcOrd="0" destOrd="0" presId="urn:microsoft.com/office/officeart/2005/8/layout/bProcess4"/>
    <dgm:cxn modelId="{A4E70372-FBC3-477D-8CF7-FDC99249BEE6}" type="presOf" srcId="{5770EDCF-6762-4D5E-AA17-6C33C2E2E2AF}" destId="{ADBCC714-7AD7-47FA-8740-48C740B9737B}" srcOrd="0" destOrd="0" presId="urn:microsoft.com/office/officeart/2005/8/layout/bProcess4"/>
    <dgm:cxn modelId="{2C9D2F9A-BE32-40C4-AA39-86CD6CB8B764}" srcId="{7AD78A72-D9F2-4633-A50A-1B754F890C06}" destId="{5770EDCF-6762-4D5E-AA17-6C33C2E2E2AF}" srcOrd="1" destOrd="0" parTransId="{61AA3A91-2331-402F-9E5C-A366340E08CB}" sibTransId="{8A2B7E32-B4A8-4A92-BAFA-A09B4A34E019}"/>
    <dgm:cxn modelId="{B5F55AB1-62C0-4935-AF4D-EC44B2644BED}" type="presOf" srcId="{DA5F4553-6087-4BCC-9FD7-BCE8BE697B7A}" destId="{4EC24ADF-2EEC-45F2-8636-E8B950C80DCC}" srcOrd="0" destOrd="0" presId="urn:microsoft.com/office/officeart/2005/8/layout/bProcess4"/>
    <dgm:cxn modelId="{3BD340F0-157A-47B5-BC91-B8F35135A8CD}" type="presOf" srcId="{7AD78A72-D9F2-4633-A50A-1B754F890C06}" destId="{A8B4C25D-5658-461A-9C3E-3CF3FB36DA06}" srcOrd="0" destOrd="0" presId="urn:microsoft.com/office/officeart/2005/8/layout/bProcess4"/>
    <dgm:cxn modelId="{2C6C4C35-B70F-46F0-84B5-9FCEE2BBF017}" type="presOf" srcId="{B1C102EB-CBF6-40D6-B872-187478CA8C63}" destId="{8D063F43-F028-4B99-8FE3-407114272301}" srcOrd="0" destOrd="0" presId="urn:microsoft.com/office/officeart/2005/8/layout/bProcess4"/>
    <dgm:cxn modelId="{1AE09021-E0E7-497C-B24B-9FFC3F38C940}" srcId="{7AD78A72-D9F2-4633-A50A-1B754F890C06}" destId="{A8E7989B-1CEE-4B33-B683-8CAC6BC05A7B}" srcOrd="4" destOrd="0" parTransId="{0FEF7272-9FF0-43BF-83C8-1085F3BA8306}" sibTransId="{E63827E1-038F-4C07-B822-09A246A2B3B6}"/>
    <dgm:cxn modelId="{BBC6EEE7-C3E4-4CDB-A0C3-513AF38BBFD6}" type="presOf" srcId="{63C2CDA4-1DEF-4658-B4B1-EB4CAA353543}" destId="{A26C407E-4653-4BE1-8A85-FCE2E6858190}" srcOrd="0" destOrd="0" presId="urn:microsoft.com/office/officeart/2005/8/layout/bProcess4"/>
    <dgm:cxn modelId="{0CDC6AA2-C8AD-496A-B6BF-99D6E63003AB}" type="presOf" srcId="{E3D8E1B6-D5DB-414E-ADFE-144E86723BF5}" destId="{C85834C9-BA20-4261-97B1-F71952A1272A}" srcOrd="0" destOrd="0" presId="urn:microsoft.com/office/officeart/2005/8/layout/bProcess4"/>
    <dgm:cxn modelId="{A8DB0977-69B7-426B-AC00-22E2EDC781AF}" srcId="{7AD78A72-D9F2-4633-A50A-1B754F890C06}" destId="{E3D8E1B6-D5DB-414E-ADFE-144E86723BF5}" srcOrd="0" destOrd="0" parTransId="{AC5B0386-3923-4C75-BDB9-43ADE6E3C741}" sibTransId="{63C2CDA4-1DEF-4658-B4B1-EB4CAA353543}"/>
    <dgm:cxn modelId="{E474589C-1519-43B4-B4B9-C0171C8BA69A}" type="presOf" srcId="{E63827E1-038F-4C07-B822-09A246A2B3B6}" destId="{9EE40662-68D2-49D1-9C55-910F2D8D9380}" srcOrd="0" destOrd="0" presId="urn:microsoft.com/office/officeart/2005/8/layout/bProcess4"/>
    <dgm:cxn modelId="{A0A0654C-1CC8-4CCE-951D-8BB7857CA29D}" type="presOf" srcId="{8A2B7E32-B4A8-4A92-BAFA-A09B4A34E019}" destId="{A7A1A536-FC68-424D-8FCD-1DF2081956E4}" srcOrd="0" destOrd="0" presId="urn:microsoft.com/office/officeart/2005/8/layout/bProcess4"/>
    <dgm:cxn modelId="{4EFA7841-9ADE-447A-9A99-1388D57D2298}" type="presOf" srcId="{AC207DA9-2A9F-4A2C-8CF7-7927835030E9}" destId="{023BD3B0-41C2-420F-AF0B-1414E73A9CAC}" srcOrd="0" destOrd="0" presId="urn:microsoft.com/office/officeart/2005/8/layout/bProcess4"/>
    <dgm:cxn modelId="{B9D6E6AB-7F48-4E4D-8F18-AA68589C51D3}" srcId="{7AD78A72-D9F2-4633-A50A-1B754F890C06}" destId="{B1C102EB-CBF6-40D6-B872-187478CA8C63}" srcOrd="2" destOrd="0" parTransId="{ACAE7779-F223-44BC-B498-F0C511AC7317}" sibTransId="{39D72148-2424-4D3D-A135-A3A3AF8C233E}"/>
    <dgm:cxn modelId="{34B7FE3C-C5B2-47DF-ADE5-9F6A4446D8B1}" type="presOf" srcId="{39D72148-2424-4D3D-A135-A3A3AF8C233E}" destId="{F70CF261-8C42-4676-916B-9262315EC9C2}" srcOrd="0" destOrd="0" presId="urn:microsoft.com/office/officeart/2005/8/layout/bProcess4"/>
    <dgm:cxn modelId="{56D4DA30-3DD8-4F12-B859-E6B722F2B7B3}" type="presOf" srcId="{A8E7989B-1CEE-4B33-B683-8CAC6BC05A7B}" destId="{E7EBA63D-38F3-478D-A8F6-F8DDCF80813E}" srcOrd="0" destOrd="0" presId="urn:microsoft.com/office/officeart/2005/8/layout/bProcess4"/>
    <dgm:cxn modelId="{D7C7AD26-74FF-44CD-9C32-CDCA69CC2EEE}" type="presParOf" srcId="{A8B4C25D-5658-461A-9C3E-3CF3FB36DA06}" destId="{F7C1A505-EA69-453B-B1B1-9CDD43B7C165}" srcOrd="0" destOrd="0" presId="urn:microsoft.com/office/officeart/2005/8/layout/bProcess4"/>
    <dgm:cxn modelId="{6AC0F4EB-3920-4047-A4F6-CE048282A921}" type="presParOf" srcId="{F7C1A505-EA69-453B-B1B1-9CDD43B7C165}" destId="{FB6A964E-221B-41FA-AA84-C7BCA476F24D}" srcOrd="0" destOrd="0" presId="urn:microsoft.com/office/officeart/2005/8/layout/bProcess4"/>
    <dgm:cxn modelId="{C9A75FB0-E540-47D4-AF2C-768D884980CA}" type="presParOf" srcId="{F7C1A505-EA69-453B-B1B1-9CDD43B7C165}" destId="{C85834C9-BA20-4261-97B1-F71952A1272A}" srcOrd="1" destOrd="0" presId="urn:microsoft.com/office/officeart/2005/8/layout/bProcess4"/>
    <dgm:cxn modelId="{56AA186D-FE57-4E89-9B33-2598C63B1222}" type="presParOf" srcId="{A8B4C25D-5658-461A-9C3E-3CF3FB36DA06}" destId="{A26C407E-4653-4BE1-8A85-FCE2E6858190}" srcOrd="1" destOrd="0" presId="urn:microsoft.com/office/officeart/2005/8/layout/bProcess4"/>
    <dgm:cxn modelId="{C3DF3A3E-AF42-471E-9F21-26052B5592B8}" type="presParOf" srcId="{A8B4C25D-5658-461A-9C3E-3CF3FB36DA06}" destId="{A926B577-3C7D-4146-B42C-E7B4E20146FA}" srcOrd="2" destOrd="0" presId="urn:microsoft.com/office/officeart/2005/8/layout/bProcess4"/>
    <dgm:cxn modelId="{E1FA52F5-FEC4-4104-AA5B-0485A947B81A}" type="presParOf" srcId="{A926B577-3C7D-4146-B42C-E7B4E20146FA}" destId="{DF3B4D01-6528-4F76-B23F-949ECFAAA6E9}" srcOrd="0" destOrd="0" presId="urn:microsoft.com/office/officeart/2005/8/layout/bProcess4"/>
    <dgm:cxn modelId="{77838151-2E4C-4433-AE0A-61F7B9C33ACA}" type="presParOf" srcId="{A926B577-3C7D-4146-B42C-E7B4E20146FA}" destId="{ADBCC714-7AD7-47FA-8740-48C740B9737B}" srcOrd="1" destOrd="0" presId="urn:microsoft.com/office/officeart/2005/8/layout/bProcess4"/>
    <dgm:cxn modelId="{5F0BB344-06E3-40BD-ABE0-19469E69541C}" type="presParOf" srcId="{A8B4C25D-5658-461A-9C3E-3CF3FB36DA06}" destId="{A7A1A536-FC68-424D-8FCD-1DF2081956E4}" srcOrd="3" destOrd="0" presId="urn:microsoft.com/office/officeart/2005/8/layout/bProcess4"/>
    <dgm:cxn modelId="{D498488D-96FD-425A-BAD1-8138F447B194}" type="presParOf" srcId="{A8B4C25D-5658-461A-9C3E-3CF3FB36DA06}" destId="{53F88975-073B-41E6-98B3-D410992DD77B}" srcOrd="4" destOrd="0" presId="urn:microsoft.com/office/officeart/2005/8/layout/bProcess4"/>
    <dgm:cxn modelId="{3C011444-F3FA-4612-AEC6-CDFC9484F900}" type="presParOf" srcId="{53F88975-073B-41E6-98B3-D410992DD77B}" destId="{A48B42DC-9B71-4079-942F-D9C30B02C56E}" srcOrd="0" destOrd="0" presId="urn:microsoft.com/office/officeart/2005/8/layout/bProcess4"/>
    <dgm:cxn modelId="{2859691A-F46E-4D74-A1A9-D2AAE412DEC4}" type="presParOf" srcId="{53F88975-073B-41E6-98B3-D410992DD77B}" destId="{8D063F43-F028-4B99-8FE3-407114272301}" srcOrd="1" destOrd="0" presId="urn:microsoft.com/office/officeart/2005/8/layout/bProcess4"/>
    <dgm:cxn modelId="{DE7D7C69-612C-439B-B86E-CC9F43652E64}" type="presParOf" srcId="{A8B4C25D-5658-461A-9C3E-3CF3FB36DA06}" destId="{F70CF261-8C42-4676-916B-9262315EC9C2}" srcOrd="5" destOrd="0" presId="urn:microsoft.com/office/officeart/2005/8/layout/bProcess4"/>
    <dgm:cxn modelId="{A26DFC10-7DBA-4860-9E77-E3B3E7CB3134}" type="presParOf" srcId="{A8B4C25D-5658-461A-9C3E-3CF3FB36DA06}" destId="{1AD6D720-FFB7-4FD3-8E7E-93B83B9836EE}" srcOrd="6" destOrd="0" presId="urn:microsoft.com/office/officeart/2005/8/layout/bProcess4"/>
    <dgm:cxn modelId="{0B165E86-D020-41B9-A098-14517279A813}" type="presParOf" srcId="{1AD6D720-FFB7-4FD3-8E7E-93B83B9836EE}" destId="{CE4957F5-A080-48C3-981B-4C10C6122043}" srcOrd="0" destOrd="0" presId="urn:microsoft.com/office/officeart/2005/8/layout/bProcess4"/>
    <dgm:cxn modelId="{F5CACF1E-273C-4D8C-80A4-A37B45534EF0}" type="presParOf" srcId="{1AD6D720-FFB7-4FD3-8E7E-93B83B9836EE}" destId="{4EC24ADF-2EEC-45F2-8636-E8B950C80DCC}" srcOrd="1" destOrd="0" presId="urn:microsoft.com/office/officeart/2005/8/layout/bProcess4"/>
    <dgm:cxn modelId="{21815C88-6739-46AB-8C38-B1D8E2848A04}" type="presParOf" srcId="{A8B4C25D-5658-461A-9C3E-3CF3FB36DA06}" destId="{023BD3B0-41C2-420F-AF0B-1414E73A9CAC}" srcOrd="7" destOrd="0" presId="urn:microsoft.com/office/officeart/2005/8/layout/bProcess4"/>
    <dgm:cxn modelId="{C60CD426-6AD8-4111-9FF6-6B3C2B415069}" type="presParOf" srcId="{A8B4C25D-5658-461A-9C3E-3CF3FB36DA06}" destId="{75406AE6-4CF9-43BB-BD03-733C49A9FEE9}" srcOrd="8" destOrd="0" presId="urn:microsoft.com/office/officeart/2005/8/layout/bProcess4"/>
    <dgm:cxn modelId="{0EF86C86-47D9-4E68-B74B-03FC0620556B}" type="presParOf" srcId="{75406AE6-4CF9-43BB-BD03-733C49A9FEE9}" destId="{C1EE414A-E1BA-43C2-ADC5-B869AE63B1B0}" srcOrd="0" destOrd="0" presId="urn:microsoft.com/office/officeart/2005/8/layout/bProcess4"/>
    <dgm:cxn modelId="{2AF6DA63-C098-48DC-9198-9DBD4A0ECC95}" type="presParOf" srcId="{75406AE6-4CF9-43BB-BD03-733C49A9FEE9}" destId="{E7EBA63D-38F3-478D-A8F6-F8DDCF80813E}" srcOrd="1" destOrd="0" presId="urn:microsoft.com/office/officeart/2005/8/layout/bProcess4"/>
    <dgm:cxn modelId="{8D23ADE5-1E68-40E0-AA2C-CD6796912E23}" type="presParOf" srcId="{A8B4C25D-5658-461A-9C3E-3CF3FB36DA06}" destId="{9EE40662-68D2-49D1-9C55-910F2D8D9380}" srcOrd="9" destOrd="0" presId="urn:microsoft.com/office/officeart/2005/8/layout/bProcess4"/>
    <dgm:cxn modelId="{ACA20FAA-3D36-42D9-85A5-B5EA8EB012F6}" type="presParOf" srcId="{A8B4C25D-5658-461A-9C3E-3CF3FB36DA06}" destId="{12FE3792-97BB-453D-B3DA-A4D92109BCF7}" srcOrd="10" destOrd="0" presId="urn:microsoft.com/office/officeart/2005/8/layout/bProcess4"/>
    <dgm:cxn modelId="{66369E66-552B-4C37-884C-F1182288A3D5}" type="presParOf" srcId="{12FE3792-97BB-453D-B3DA-A4D92109BCF7}" destId="{3E5B8A22-CC41-4A21-8C1A-764D3AECB2DB}" srcOrd="0" destOrd="0" presId="urn:microsoft.com/office/officeart/2005/8/layout/bProcess4"/>
    <dgm:cxn modelId="{5A4F1D93-7A4A-4BAA-8985-5ED65FAEB07C}" type="presParOf" srcId="{12FE3792-97BB-453D-B3DA-A4D92109BCF7}" destId="{F50BB492-FC22-47A3-9BF3-B4D9AAF2FC2A}" srcOrd="1" destOrd="0" presId="urn:microsoft.com/office/officeart/2005/8/layout/bProcess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7240D-48C2-4E59-803C-8313E5502BB9}">
      <dsp:nvSpPr>
        <dsp:cNvPr id="0" name=""/>
        <dsp:cNvSpPr/>
      </dsp:nvSpPr>
      <dsp:spPr>
        <a:xfrm>
          <a:off x="1897220" y="1369421"/>
          <a:ext cx="5145537" cy="3397941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C00000"/>
              </a:solidFill>
            </a:rPr>
            <a:t>  </a:t>
          </a:r>
          <a:r>
            <a:rPr lang="en-US" sz="4000" b="1" kern="1200" dirty="0" err="1" smtClean="0">
              <a:solidFill>
                <a:srgbClr val="C00000"/>
              </a:solidFill>
            </a:rPr>
            <a:t>সংগঠনের</a:t>
          </a:r>
          <a:r>
            <a:rPr lang="en-US" sz="4000" b="1" kern="1200" dirty="0" smtClean="0">
              <a:solidFill>
                <a:srgbClr val="C00000"/>
              </a:solidFill>
            </a:rPr>
            <a:t> </a:t>
          </a:r>
          <a:r>
            <a:rPr lang="en-US" sz="4000" b="1" kern="1200" dirty="0" err="1" smtClean="0">
              <a:solidFill>
                <a:srgbClr val="C00000"/>
              </a:solidFill>
            </a:rPr>
            <a:t>বৈশিষ্ট্য</a:t>
          </a:r>
          <a:r>
            <a:rPr lang="en-US" sz="4000" b="1" kern="1200" dirty="0" smtClean="0">
              <a:solidFill>
                <a:srgbClr val="C00000"/>
              </a:solidFill>
            </a:rPr>
            <a:t> :</a:t>
          </a:r>
          <a:endParaRPr lang="en-US" sz="4000" b="1" kern="1200" dirty="0">
            <a:solidFill>
              <a:srgbClr val="C00000"/>
            </a:solidFill>
          </a:endParaRPr>
        </a:p>
      </dsp:txBody>
      <dsp:txXfrm>
        <a:off x="2650766" y="1867038"/>
        <a:ext cx="3638445" cy="2402707"/>
      </dsp:txXfrm>
    </dsp:sp>
    <dsp:sp modelId="{927BA992-0A55-4EA5-827F-B3A2EB7CFD4B}">
      <dsp:nvSpPr>
        <dsp:cNvPr id="0" name=""/>
        <dsp:cNvSpPr/>
      </dsp:nvSpPr>
      <dsp:spPr>
        <a:xfrm>
          <a:off x="2709900" y="182260"/>
          <a:ext cx="3210103" cy="2169551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00FF"/>
              </a:solidFill>
            </a:rPr>
            <a:t>১.</a:t>
          </a:r>
          <a:r>
            <a:rPr lang="en-US" sz="4000" b="1" kern="1200" dirty="0" err="1" smtClean="0">
              <a:solidFill>
                <a:srgbClr val="0000FF"/>
              </a:solidFill>
            </a:rPr>
            <a:t>বিশেষ</a:t>
          </a:r>
          <a:r>
            <a:rPr lang="en-US" sz="4000" b="1" kern="1200" dirty="0" smtClean="0">
              <a:solidFill>
                <a:srgbClr val="0000FF"/>
              </a:solidFill>
            </a:rPr>
            <a:t> </a:t>
          </a:r>
          <a:r>
            <a:rPr lang="en-US" sz="4000" b="1" kern="1200" dirty="0" err="1" smtClean="0">
              <a:solidFill>
                <a:srgbClr val="0000FF"/>
              </a:solidFill>
            </a:rPr>
            <a:t>ধরণের</a:t>
          </a:r>
          <a:r>
            <a:rPr lang="en-US" sz="4000" b="1" kern="1200" dirty="0" smtClean="0">
              <a:solidFill>
                <a:srgbClr val="0000FF"/>
              </a:solidFill>
            </a:rPr>
            <a:t> </a:t>
          </a:r>
          <a:r>
            <a:rPr lang="en-US" sz="4000" b="1" kern="1200" dirty="0" err="1" smtClean="0">
              <a:solidFill>
                <a:srgbClr val="0000FF"/>
              </a:solidFill>
            </a:rPr>
            <a:t>শ্রম</a:t>
          </a:r>
          <a:endParaRPr lang="en-US" sz="4000" b="1" kern="1200" dirty="0">
            <a:solidFill>
              <a:srgbClr val="0000FF"/>
            </a:solidFill>
          </a:endParaRPr>
        </a:p>
      </dsp:txBody>
      <dsp:txXfrm>
        <a:off x="3180009" y="499983"/>
        <a:ext cx="2269885" cy="1534105"/>
      </dsp:txXfrm>
    </dsp:sp>
    <dsp:sp modelId="{4A513E7D-1F67-4869-B250-B7CDCBFFF2B2}">
      <dsp:nvSpPr>
        <dsp:cNvPr id="0" name=""/>
        <dsp:cNvSpPr/>
      </dsp:nvSpPr>
      <dsp:spPr>
        <a:xfrm>
          <a:off x="5453111" y="715664"/>
          <a:ext cx="2985380" cy="2263437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00FF"/>
              </a:solidFill>
            </a:rPr>
            <a:t>২.</a:t>
          </a:r>
          <a:r>
            <a:rPr lang="en-US" sz="4000" b="1" kern="1200" dirty="0" err="1" smtClean="0">
              <a:solidFill>
                <a:srgbClr val="0000FF"/>
              </a:solidFill>
            </a:rPr>
            <a:t>জীবন্ত</a:t>
          </a:r>
          <a:r>
            <a:rPr lang="en-US" sz="4000" b="1" kern="1200" dirty="0" smtClean="0">
              <a:solidFill>
                <a:srgbClr val="0000FF"/>
              </a:solidFill>
            </a:rPr>
            <a:t> </a:t>
          </a:r>
          <a:r>
            <a:rPr lang="en-US" sz="4000" b="1" kern="1200" dirty="0" err="1" smtClean="0">
              <a:solidFill>
                <a:srgbClr val="0000FF"/>
              </a:solidFill>
            </a:rPr>
            <a:t>উপকরণ</a:t>
          </a:r>
          <a:endParaRPr lang="en-US" sz="4000" b="1" kern="1200" dirty="0">
            <a:solidFill>
              <a:srgbClr val="0000FF"/>
            </a:solidFill>
          </a:endParaRPr>
        </a:p>
      </dsp:txBody>
      <dsp:txXfrm>
        <a:off x="5890310" y="1047137"/>
        <a:ext cx="2110982" cy="1600491"/>
      </dsp:txXfrm>
    </dsp:sp>
    <dsp:sp modelId="{4B480188-B1B3-4D03-A888-A746F0AF4BBE}">
      <dsp:nvSpPr>
        <dsp:cNvPr id="0" name=""/>
        <dsp:cNvSpPr/>
      </dsp:nvSpPr>
      <dsp:spPr>
        <a:xfrm>
          <a:off x="5766506" y="2773054"/>
          <a:ext cx="3344203" cy="2524432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00FF"/>
              </a:solidFill>
            </a:rPr>
            <a:t>৩.</a:t>
          </a:r>
          <a:r>
            <a:rPr lang="en-US" sz="4000" b="1" kern="1200" dirty="0" err="1" smtClean="0">
              <a:solidFill>
                <a:srgbClr val="0000FF"/>
              </a:solidFill>
            </a:rPr>
            <a:t>পরিচালনা</a:t>
          </a:r>
          <a:r>
            <a:rPr lang="en-US" sz="4000" b="1" kern="1200" dirty="0" smtClean="0">
              <a:solidFill>
                <a:srgbClr val="0000FF"/>
              </a:solidFill>
            </a:rPr>
            <a:t> ও </a:t>
          </a:r>
          <a:r>
            <a:rPr lang="en-US" sz="4000" b="1" kern="1200" dirty="0" err="1" smtClean="0">
              <a:solidFill>
                <a:srgbClr val="0000FF"/>
              </a:solidFill>
            </a:rPr>
            <a:t>তত্ত্বাবধানে</a:t>
          </a:r>
          <a:r>
            <a:rPr lang="en-US" sz="4000" b="1" kern="1200" dirty="0" smtClean="0">
              <a:solidFill>
                <a:srgbClr val="0000FF"/>
              </a:solidFill>
            </a:rPr>
            <a:t> </a:t>
          </a:r>
          <a:r>
            <a:rPr lang="en-US" sz="4000" b="1" kern="1200" dirty="0" err="1" smtClean="0">
              <a:solidFill>
                <a:srgbClr val="0000FF"/>
              </a:solidFill>
            </a:rPr>
            <a:t>যুক্ত</a:t>
          </a:r>
          <a:endParaRPr lang="en-US" sz="4000" b="1" kern="1200" dirty="0">
            <a:solidFill>
              <a:srgbClr val="0000FF"/>
            </a:solidFill>
          </a:endParaRPr>
        </a:p>
      </dsp:txBody>
      <dsp:txXfrm>
        <a:off x="6256253" y="3142749"/>
        <a:ext cx="2364709" cy="1785042"/>
      </dsp:txXfrm>
    </dsp:sp>
    <dsp:sp modelId="{7F7E6982-F381-41A7-B006-C9BD73AC4B28}">
      <dsp:nvSpPr>
        <dsp:cNvPr id="0" name=""/>
        <dsp:cNvSpPr/>
      </dsp:nvSpPr>
      <dsp:spPr>
        <a:xfrm>
          <a:off x="3167104" y="3611270"/>
          <a:ext cx="3200368" cy="2156214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00FF"/>
              </a:solidFill>
            </a:rPr>
            <a:t>৪.</a:t>
          </a:r>
          <a:r>
            <a:rPr lang="en-US" sz="4000" b="1" kern="1200" dirty="0" err="1" smtClean="0">
              <a:solidFill>
                <a:srgbClr val="0000FF"/>
              </a:solidFill>
            </a:rPr>
            <a:t>মুনাফা</a:t>
          </a:r>
          <a:r>
            <a:rPr lang="en-US" sz="4000" b="1" kern="1200" dirty="0" smtClean="0">
              <a:solidFill>
                <a:srgbClr val="0000FF"/>
              </a:solidFill>
            </a:rPr>
            <a:t> </a:t>
          </a:r>
          <a:r>
            <a:rPr lang="en-US" sz="4000" b="1" kern="1200" dirty="0" err="1" smtClean="0">
              <a:solidFill>
                <a:srgbClr val="0000FF"/>
              </a:solidFill>
            </a:rPr>
            <a:t>অর্জন</a:t>
          </a:r>
          <a:endParaRPr lang="en-US" sz="4000" b="1" kern="1200" dirty="0">
            <a:solidFill>
              <a:srgbClr val="0000FF"/>
            </a:solidFill>
          </a:endParaRPr>
        </a:p>
      </dsp:txBody>
      <dsp:txXfrm>
        <a:off x="3635787" y="3927040"/>
        <a:ext cx="2263002" cy="1524674"/>
      </dsp:txXfrm>
    </dsp:sp>
    <dsp:sp modelId="{A562CDB3-B428-4F1B-83BA-247A0A8C6AA2}">
      <dsp:nvSpPr>
        <dsp:cNvPr id="0" name=""/>
        <dsp:cNvSpPr/>
      </dsp:nvSpPr>
      <dsp:spPr>
        <a:xfrm>
          <a:off x="766803" y="3001673"/>
          <a:ext cx="2786312" cy="187704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00FF"/>
              </a:solidFill>
            </a:rPr>
            <a:t>৫.কাজে</a:t>
          </a:r>
          <a:r>
            <a:rPr lang="en-US" sz="4000" b="1" kern="1200" dirty="0" smtClean="0">
              <a:solidFill>
                <a:srgbClr val="0000FF"/>
              </a:solidFill>
            </a:rPr>
            <a:t>র </a:t>
          </a:r>
          <a:r>
            <a:rPr lang="en-US" sz="4000" b="1" kern="1200" dirty="0" err="1" smtClean="0">
              <a:solidFill>
                <a:srgbClr val="0000FF"/>
              </a:solidFill>
            </a:rPr>
            <a:t>ঝুঁকি</a:t>
          </a:r>
          <a:r>
            <a:rPr lang="en-US" sz="4000" b="1" kern="1200" dirty="0" smtClean="0">
              <a:solidFill>
                <a:srgbClr val="0000FF"/>
              </a:solidFill>
            </a:rPr>
            <a:t> </a:t>
          </a:r>
          <a:r>
            <a:rPr lang="en-US" sz="4000" b="1" kern="1200" dirty="0" err="1" smtClean="0">
              <a:solidFill>
                <a:srgbClr val="0000FF"/>
              </a:solidFill>
            </a:rPr>
            <a:t>গ্রহন</a:t>
          </a:r>
          <a:endParaRPr lang="en-US" sz="4000" b="1" kern="1200" dirty="0">
            <a:solidFill>
              <a:srgbClr val="0000FF"/>
            </a:solidFill>
          </a:endParaRPr>
        </a:p>
      </dsp:txBody>
      <dsp:txXfrm>
        <a:off x="1174849" y="3276559"/>
        <a:ext cx="1970220" cy="1327268"/>
      </dsp:txXfrm>
    </dsp:sp>
    <dsp:sp modelId="{E5DB03C1-3F48-4B00-800D-760091B70DE9}">
      <dsp:nvSpPr>
        <dsp:cNvPr id="0" name=""/>
        <dsp:cNvSpPr/>
      </dsp:nvSpPr>
      <dsp:spPr>
        <a:xfrm>
          <a:off x="144553" y="1096658"/>
          <a:ext cx="3228979" cy="2079965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rgbClr val="0000FF"/>
              </a:solidFill>
            </a:rPr>
            <a:t>৬.</a:t>
          </a:r>
          <a:r>
            <a:rPr lang="en-US" sz="4000" b="1" kern="1200" dirty="0" err="1" smtClean="0">
              <a:solidFill>
                <a:srgbClr val="0000FF"/>
              </a:solidFill>
            </a:rPr>
            <a:t>জনকল্যাণ</a:t>
          </a:r>
          <a:r>
            <a:rPr lang="bn-IN" sz="4000" b="1" kern="1200" dirty="0" smtClean="0">
              <a:solidFill>
                <a:srgbClr val="0000FF"/>
              </a:solidFill>
            </a:rPr>
            <a:t> </a:t>
          </a:r>
          <a:endParaRPr lang="en-US" sz="4000" b="1" kern="1200" dirty="0">
            <a:solidFill>
              <a:srgbClr val="0000FF"/>
            </a:solidFill>
          </a:endParaRPr>
        </a:p>
      </dsp:txBody>
      <dsp:txXfrm>
        <a:off x="617426" y="1401262"/>
        <a:ext cx="2283233" cy="1470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AA03D-6730-4FC2-8131-04C4ED7BC6FA}">
      <dsp:nvSpPr>
        <dsp:cNvPr id="0" name=""/>
        <dsp:cNvSpPr/>
      </dsp:nvSpPr>
      <dsp:spPr>
        <a:xfrm>
          <a:off x="0" y="153030"/>
          <a:ext cx="9144000" cy="70445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err="1" smtClean="0">
              <a:solidFill>
                <a:schemeClr val="accent2">
                  <a:lumMod val="50000"/>
                </a:schemeClr>
              </a:solidFill>
            </a:rPr>
            <a:t>বিভিন্ন</a:t>
          </a:r>
          <a:r>
            <a:rPr lang="en-US" sz="60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6000" b="1" kern="1200" dirty="0" err="1" smtClean="0">
              <a:solidFill>
                <a:schemeClr val="accent2">
                  <a:lumMod val="50000"/>
                </a:schemeClr>
              </a:solidFill>
            </a:rPr>
            <a:t>ধরণের</a:t>
          </a:r>
          <a:r>
            <a:rPr lang="en-US" sz="60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6000" b="1" kern="1200" dirty="0" err="1" smtClean="0">
              <a:solidFill>
                <a:schemeClr val="accent2">
                  <a:lumMod val="50000"/>
                </a:schemeClr>
              </a:solidFill>
            </a:rPr>
            <a:t>ব্যবসায়</a:t>
          </a:r>
          <a:r>
            <a:rPr lang="en-US" sz="6000" b="1" kern="1200" dirty="0" smtClean="0">
              <a:solidFill>
                <a:schemeClr val="accent2">
                  <a:lumMod val="50000"/>
                </a:schemeClr>
              </a:solidFill>
            </a:rPr>
            <a:t>- </a:t>
          </a:r>
          <a:r>
            <a:rPr lang="en-US" sz="6000" b="1" kern="1200" dirty="0" err="1" smtClean="0">
              <a:solidFill>
                <a:schemeClr val="accent2">
                  <a:lumMod val="50000"/>
                </a:schemeClr>
              </a:solidFill>
            </a:rPr>
            <a:t>সংগঠন</a:t>
          </a:r>
          <a:r>
            <a:rPr lang="en-US" sz="6000" b="1" kern="1200" dirty="0" smtClean="0">
              <a:solidFill>
                <a:schemeClr val="accent2">
                  <a:lumMod val="50000"/>
                </a:schemeClr>
              </a:solidFill>
            </a:rPr>
            <a:t>:</a:t>
          </a:r>
          <a:endParaRPr lang="en-US" sz="6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153030"/>
        <a:ext cx="9144000" cy="704453"/>
      </dsp:txXfrm>
    </dsp:sp>
    <dsp:sp modelId="{0CFBE7B1-FAF0-469C-9E16-FC32B72AAAE9}">
      <dsp:nvSpPr>
        <dsp:cNvPr id="0" name=""/>
        <dsp:cNvSpPr/>
      </dsp:nvSpPr>
      <dsp:spPr>
        <a:xfrm>
          <a:off x="12863" y="914401"/>
          <a:ext cx="5266880" cy="516683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bg1"/>
              </a:solidFill>
            </a:rPr>
            <a:t>মালিকানার</a:t>
          </a:r>
          <a:r>
            <a:rPr lang="en-US" sz="4000" b="1" kern="1200" dirty="0" smtClean="0">
              <a:solidFill>
                <a:schemeClr val="bg1"/>
              </a:solidFill>
            </a:rPr>
            <a:t> </a:t>
          </a:r>
          <a:r>
            <a:rPr lang="en-US" sz="4000" b="1" kern="1200" dirty="0" err="1" smtClean="0">
              <a:solidFill>
                <a:schemeClr val="bg1"/>
              </a:solidFill>
            </a:rPr>
            <a:t>ভিত্তিতে</a:t>
          </a:r>
          <a:r>
            <a:rPr lang="en-US" sz="4000" b="1" kern="1200" dirty="0" smtClean="0">
              <a:solidFill>
                <a:schemeClr val="bg1"/>
              </a:solidFill>
            </a:rPr>
            <a:t> ৫ </a:t>
          </a:r>
          <a:r>
            <a:rPr lang="en-US" sz="4000" b="1" kern="1200" dirty="0" err="1" smtClean="0">
              <a:solidFill>
                <a:schemeClr val="bg1"/>
              </a:solidFill>
            </a:rPr>
            <a:t>প্রকার</a:t>
          </a:r>
          <a:r>
            <a:rPr lang="en-US" sz="4000" b="1" kern="1200" dirty="0" smtClean="0">
              <a:solidFill>
                <a:schemeClr val="bg1"/>
              </a:solidFill>
            </a:rPr>
            <a:t>: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FFFF00"/>
              </a:solidFill>
            </a:rPr>
            <a:t>i.সমবায়</a:t>
          </a:r>
          <a:r>
            <a:rPr lang="en-US" sz="4000" b="1" kern="1200" dirty="0" smtClean="0">
              <a:solidFill>
                <a:srgbClr val="FFFF00"/>
              </a:solidFill>
            </a:rPr>
            <a:t>    </a:t>
          </a:r>
          <a:r>
            <a:rPr lang="en-US" sz="4000" b="1" kern="1200" dirty="0" err="1" smtClean="0">
              <a:solidFill>
                <a:srgbClr val="FFFF00"/>
              </a:solidFill>
            </a:rPr>
            <a:t>ii.সরকারি</a:t>
          </a:r>
          <a:r>
            <a:rPr lang="en-US" sz="4000" b="1" kern="1200" dirty="0" smtClean="0">
              <a:solidFill>
                <a:srgbClr val="FFFF00"/>
              </a:solidFill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</a:rPr>
            <a:t>iii.স্বায়ত্তশাসিত</a:t>
          </a:r>
          <a:endParaRPr lang="en-US" sz="4000" b="1" kern="1200" dirty="0" smtClean="0">
            <a:solidFill>
              <a:srgbClr val="FFFF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FFFF00"/>
              </a:solidFill>
            </a:rPr>
            <a:t>iv.ব্যক্তিমালিকানা</a:t>
          </a:r>
          <a:r>
            <a:rPr lang="en-US" sz="4000" b="1" kern="1200" dirty="0" smtClean="0">
              <a:solidFill>
                <a:srgbClr val="FFFF00"/>
              </a:solidFill>
            </a:rPr>
            <a:t> </a:t>
          </a:r>
          <a:r>
            <a:rPr lang="en-US" sz="4000" b="1" kern="1200" dirty="0" err="1" smtClean="0">
              <a:solidFill>
                <a:srgbClr val="FFFF00"/>
              </a:solidFill>
            </a:rPr>
            <a:t>v.এনজিও</a:t>
          </a:r>
          <a:endParaRPr lang="en-US" sz="4000" b="1" kern="1200" dirty="0" smtClean="0">
            <a:solidFill>
              <a:srgbClr val="FFFF00"/>
            </a:solidFill>
          </a:endParaRPr>
        </a:p>
      </dsp:txBody>
      <dsp:txXfrm>
        <a:off x="12863" y="914401"/>
        <a:ext cx="5266880" cy="5166831"/>
      </dsp:txXfrm>
    </dsp:sp>
    <dsp:sp modelId="{7BD21A37-3B1F-4990-A7E0-951FE01878A0}">
      <dsp:nvSpPr>
        <dsp:cNvPr id="0" name=""/>
        <dsp:cNvSpPr/>
      </dsp:nvSpPr>
      <dsp:spPr>
        <a:xfrm>
          <a:off x="5253877" y="927904"/>
          <a:ext cx="3877000" cy="516683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আয়তনের</a:t>
          </a:r>
          <a:r>
            <a:rPr lang="en-US" sz="4000" b="1" kern="1200" dirty="0" smtClean="0"/>
            <a:t> </a:t>
          </a:r>
          <a:r>
            <a:rPr lang="en-US" sz="4000" b="1" kern="1200" dirty="0" err="1" smtClean="0"/>
            <a:t>ভিত্তিতে</a:t>
          </a:r>
          <a:r>
            <a:rPr lang="en-US" sz="4000" b="1" kern="1200" dirty="0" smtClean="0"/>
            <a:t> ৩ </a:t>
          </a:r>
          <a:r>
            <a:rPr lang="en-US" sz="4000" b="1" kern="1200" dirty="0" err="1" smtClean="0"/>
            <a:t>প্রকার</a:t>
          </a:r>
          <a:r>
            <a:rPr lang="en-US" sz="4000" b="1" kern="1200" dirty="0" smtClean="0"/>
            <a:t>  :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FFFF00"/>
              </a:solidFill>
            </a:rPr>
            <a:t>i.ক্ষুদ্র</a:t>
          </a:r>
          <a:endParaRPr lang="en-US" sz="4000" b="1" kern="1200" dirty="0" smtClean="0">
            <a:solidFill>
              <a:srgbClr val="FFFF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FFFF00"/>
              </a:solidFill>
            </a:rPr>
            <a:t>ii.মাঝারি</a:t>
          </a:r>
          <a:endParaRPr lang="en-US" sz="4000" b="1" kern="1200" dirty="0" smtClean="0">
            <a:solidFill>
              <a:srgbClr val="FFFF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rgbClr val="FFFF00"/>
              </a:solidFill>
            </a:rPr>
            <a:t>iii.বৃহদায়তন</a:t>
          </a:r>
          <a:endParaRPr lang="en-US" sz="3200" b="1" kern="1200" dirty="0" smtClean="0">
            <a:solidFill>
              <a:srgbClr val="FFFF00"/>
            </a:solidFill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5253877" y="927904"/>
        <a:ext cx="3877000" cy="5166831"/>
      </dsp:txXfrm>
    </dsp:sp>
    <dsp:sp modelId="{339D2E97-44EB-4EAD-A53E-B433444748C1}">
      <dsp:nvSpPr>
        <dsp:cNvPr id="0" name=""/>
        <dsp:cNvSpPr/>
      </dsp:nvSpPr>
      <dsp:spPr>
        <a:xfrm>
          <a:off x="0" y="5668104"/>
          <a:ext cx="9144000" cy="4266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DHAKA 2019\IMG_20190130_105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41648"/>
            <a:ext cx="1600200" cy="213360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85618"/>
            <a:ext cx="3048000" cy="1052002"/>
          </a:xfrm>
          <a:prstGeom prst="rect">
            <a:avLst/>
          </a:prstGeom>
          <a:noFill/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11200" dir="3000000">
              <a:schemeClr val="bg2">
                <a:lumMod val="10000"/>
              </a:schemeClr>
            </a:inn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98" y="2445252"/>
            <a:ext cx="1981200" cy="466957"/>
          </a:xfrm>
          <a:prstGeom prst="rect">
            <a:avLst/>
          </a:prstGeom>
          <a:noFill/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4" name="TextBox 1"/>
          <p:cNvSpPr txBox="1"/>
          <p:nvPr/>
        </p:nvSpPr>
        <p:spPr>
          <a:xfrm>
            <a:off x="914400" y="796047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</a:rPr>
              <a:t>অর্থনীতি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প্রথম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</a:rPr>
              <a:t>পত্র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7929" y="26606"/>
            <a:ext cx="9169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২৬.০৮.২০২০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তাং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বুধবার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সকাল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৯.৩০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মি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অনলাইন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লাইভে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ক্লাস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,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যুক্ত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থাকো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দোলেশ্বর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আবদুল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মান্নান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আদর্শ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মহাবিদ্যালয়ের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F0"/>
                </a:solidFill>
              </a:rPr>
              <a:t>Facebook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গ্রুপে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04862" y="2261838"/>
            <a:ext cx="255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৭ম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অধ্যায়</a:t>
            </a:r>
            <a:r>
              <a:rPr lang="en-US" sz="2400" b="1" dirty="0" smtClean="0">
                <a:solidFill>
                  <a:srgbClr val="4BACC6">
                    <a:lumMod val="50000"/>
                  </a:srgbClr>
                </a:solidFill>
              </a:rPr>
              <a:t> : </a:t>
            </a:r>
            <a:r>
              <a:rPr lang="en-US" sz="2400" b="1" dirty="0" err="1" smtClean="0">
                <a:solidFill>
                  <a:srgbClr val="4BACC6">
                    <a:lumMod val="50000"/>
                  </a:srgbClr>
                </a:solidFill>
              </a:rPr>
              <a:t>সংগঠন</a:t>
            </a:r>
            <a:endParaRPr lang="en-US" sz="2400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642" y="1792570"/>
            <a:ext cx="71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বিষয়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সংগঠন,সংগঠনের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বৈশিষ্ট্য,প্রকারভেদ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কার্যাবলি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8" y="2734669"/>
            <a:ext cx="5486400" cy="3920902"/>
          </a:xfrm>
          <a:prstGeom prst="roundRect">
            <a:avLst>
              <a:gd name="adj" fmla="val 8594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4"/>
          <p:cNvSpPr txBox="1"/>
          <p:nvPr/>
        </p:nvSpPr>
        <p:spPr>
          <a:xfrm>
            <a:off x="5188998" y="135004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একাদশ-দ্বাদশ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শ্রেণি</a:t>
            </a:r>
            <a:endParaRPr lang="en-US" sz="2400" b="1" dirty="0" smtClean="0">
              <a:solidFill>
                <a:srgbClr val="4BACC6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32">
        <p14:gallery dir="l"/>
      </p:transition>
    </mc:Choice>
    <mc:Fallback xmlns="">
      <p:transition spd="slow" advTm="12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2414323"/>
              </p:ext>
            </p:extLst>
          </p:nvPr>
        </p:nvGraphicFramePr>
        <p:xfrm>
          <a:off x="0" y="39418"/>
          <a:ext cx="9144000" cy="681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050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5"/>
    </mc:Choice>
    <mc:Fallback xmlns="">
      <p:transition spd="slow" advTm="50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3CF-FE3B-4BF9-AB94-454079E2C1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7529-D1FC-40D4-A1F0-9FC740988D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D1387-350D-4EF5-BA73-AD60FEE1CC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34666-A0C9-4778-8ADD-63547C04D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22FBE-BB4F-4954-9847-0FF1999FABD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0DB0D7-7FB7-4D29-A858-AB4B934055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E88AC-1B78-4A0E-8C86-059067356EF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6438952"/>
              </p:ext>
            </p:extLst>
          </p:nvPr>
        </p:nvGraphicFramePr>
        <p:xfrm>
          <a:off x="0" y="838200"/>
          <a:ext cx="9067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            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সংগঠক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বা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উদ্যোক্তার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কার্যাবলি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31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1885">
        <p14:vortex dir="r"/>
      </p:transition>
    </mc:Choice>
    <mc:Fallback xmlns="">
      <p:transition spd="slow" advTm="811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5124B-77CB-4DD0-8132-61DBC00AB8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0C8E4-31FA-4E0E-9B92-1D09338415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0764584"/>
              </p:ext>
            </p:extLst>
          </p:nvPr>
        </p:nvGraphicFramePr>
        <p:xfrm>
          <a:off x="9144" y="76200"/>
          <a:ext cx="90678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778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1885">
        <p14:vortex dir="r"/>
      </p:transition>
    </mc:Choice>
    <mc:Fallback xmlns="">
      <p:transition spd="slow" advTm="811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E25D4-D9FF-4969-A2B6-F691E2D1A46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1005-4804-46BE-9C53-ACDAB4EE09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B1BF1D-1001-483E-8F76-EC7ACBD1327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EA974-9059-4EC0-A668-44AAD89C2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C8793-D691-4A01-A287-9ECA59FF03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950C8A-FDF0-4175-B2A1-36E3316EFF6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BAAB83-E390-41FC-A275-3EEF0804C1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1195671"/>
              </p:ext>
            </p:extLst>
          </p:nvPr>
        </p:nvGraphicFramePr>
        <p:xfrm>
          <a:off x="22564" y="0"/>
          <a:ext cx="9098872" cy="680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894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1885">
        <p14:vortex dir="r"/>
      </p:transition>
    </mc:Choice>
    <mc:Fallback xmlns="">
      <p:transition spd="slow" advTm="811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8001925"/>
              </p:ext>
            </p:extLst>
          </p:nvPr>
        </p:nvGraphicFramePr>
        <p:xfrm>
          <a:off x="-31072" y="76200"/>
          <a:ext cx="9098872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53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1885">
        <p14:vortex dir="r"/>
      </p:transition>
    </mc:Choice>
    <mc:Fallback xmlns="">
      <p:transition spd="slow" advTm="8118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5834C9-BA20-4261-97B1-F71952A127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C407E-4653-4BE1-8A85-FCE2E685819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CC714-7AD7-47FA-8740-48C740B973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1A536-FC68-424D-8FCD-1DF2081956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63F43-F028-4B99-8FE3-40711427230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0CF261-8C42-4676-916B-9262315EC9C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24ADF-2EEC-45F2-8636-E8B950C80DC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BD3B0-41C2-420F-AF0B-1414E73A9C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BA63D-38F3-478D-A8F6-F8DDCF80813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40662-68D2-49D1-9C55-910F2D8D938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BB492-FC22-47A3-9BF3-B4D9AAF2FC2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যে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কোন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উৎপাদন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প্রতিষ্ঠানের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দক্ষতা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উৎপাদনশীলতা,সফলতা-ব্যর্থতা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সুনাম,মুনাফা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অর্জন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প্রভৃতি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ক্ষেত্রে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‘Captain of the industry’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হিসেবে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সংগঠক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বা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উদ্যোক্তার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ভূমিকা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খুবই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গুরুত্বপূর্ণ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।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928"/>
            <a:ext cx="9144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উপরের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আলোচনা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থেকে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বলা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যায়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</a:rPr>
              <a:t>যে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760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4676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বহুনির্বাচনি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অভীক্ষা</a:t>
            </a:r>
            <a:r>
              <a:rPr lang="en-US" sz="8000" b="1" dirty="0" smtClean="0"/>
              <a:t>-</a:t>
            </a:r>
            <a:endParaRPr lang="en-US" sz="8000" b="1" dirty="0"/>
          </a:p>
        </p:txBody>
      </p:sp>
      <p:sp>
        <p:nvSpPr>
          <p:cNvPr id="3" name="Rectangle 2"/>
          <p:cNvSpPr/>
          <p:nvPr/>
        </p:nvSpPr>
        <p:spPr>
          <a:xfrm>
            <a:off x="1981200" y="2743200"/>
            <a:ext cx="398859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</a:rPr>
              <a:t>মূল্যায়ন</a:t>
            </a:r>
            <a:r>
              <a:rPr lang="en-US" sz="9600" b="1" dirty="0">
                <a:solidFill>
                  <a:srgbClr val="C00000"/>
                </a:solidFill>
              </a:rPr>
              <a:t> :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14" y="2071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err="1" smtClean="0"/>
              <a:t>নিচের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উদ্দীপকটি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এবং</a:t>
            </a:r>
            <a:r>
              <a:rPr lang="en-US" sz="3200" b="1" dirty="0" smtClean="0"/>
              <a:t> ১ ও ২ </a:t>
            </a:r>
            <a:r>
              <a:rPr lang="en-US" sz="3200" b="1" dirty="0" err="1" smtClean="0"/>
              <a:t>নং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প্রশ্নের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উত্তর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দাও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54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দীর্ঘ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প্রবাস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কাটিয়ে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মামুন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এসে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মাছের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খামার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তোলে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গ্রামের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বেকার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যুবকের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কর্মসংস্থান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অল্পদিনের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মধ্যে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বিক্রি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মামুন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প্রচুর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টাকা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উপার্জন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করেন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31072" y="1795570"/>
            <a:ext cx="919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১। </a:t>
            </a:r>
            <a:r>
              <a:rPr lang="en-US" sz="3200" b="1" dirty="0" err="1" smtClean="0"/>
              <a:t>মামুন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মিয়াকে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অর্থনীতির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ভাষায়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684" y="2403774"/>
            <a:ext cx="261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ক) </a:t>
            </a:r>
            <a:r>
              <a:rPr lang="en-US" sz="2800" b="1" dirty="0" err="1" smtClean="0"/>
              <a:t>ব্যবসায়ী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952" y="3048000"/>
            <a:ext cx="287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গ) </a:t>
            </a:r>
            <a:r>
              <a:rPr lang="en-US" sz="2800" b="1" dirty="0" err="1" smtClean="0"/>
              <a:t>শ্রমিক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20527" y="3048000"/>
            <a:ext cx="255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ঘ) </a:t>
            </a:r>
            <a:r>
              <a:rPr lang="en-US" sz="2800" b="1" dirty="0" err="1" smtClean="0"/>
              <a:t>বিক্রেতা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66248" y="2522716"/>
            <a:ext cx="245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খ) </a:t>
            </a:r>
            <a:r>
              <a:rPr lang="en-US" sz="2800" b="1" dirty="0" err="1" smtClean="0"/>
              <a:t>উদ্যোক্তা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538106"/>
            <a:ext cx="916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মামুন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মিয়ার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হলো</a:t>
            </a:r>
            <a:r>
              <a:rPr lang="en-US" sz="3200" b="1" dirty="0" smtClean="0"/>
              <a:t>-- </a:t>
            </a:r>
            <a:endParaRPr lang="en-US" sz="3200" b="1" dirty="0"/>
          </a:p>
        </p:txBody>
      </p:sp>
      <p:sp>
        <p:nvSpPr>
          <p:cNvPr id="52" name="Rectangle 51"/>
          <p:cNvSpPr/>
          <p:nvPr/>
        </p:nvSpPr>
        <p:spPr>
          <a:xfrm>
            <a:off x="6157133" y="5933999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ঘ</a:t>
            </a:r>
            <a:r>
              <a:rPr lang="bn-IN" sz="2800" b="1" dirty="0" smtClean="0">
                <a:solidFill>
                  <a:prstClr val="black"/>
                </a:solidFill>
              </a:rPr>
              <a:t>)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</a:rPr>
              <a:t>ii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03868" y="5969510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খ</a:t>
            </a:r>
            <a:r>
              <a:rPr lang="en-US" sz="2800" b="1" dirty="0" smtClean="0">
                <a:solidFill>
                  <a:prstClr val="black"/>
                </a:solidFill>
              </a:rPr>
              <a:t>) 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352" y="5951244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ক)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333" y="4156232"/>
            <a:ext cx="282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i) </a:t>
            </a:r>
            <a:r>
              <a:rPr lang="en-US" sz="2800" b="1" dirty="0" err="1" smtClean="0">
                <a:solidFill>
                  <a:prstClr val="black"/>
                </a:solidFill>
              </a:rPr>
              <a:t>ঝুঁকি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বহন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693" y="4714221"/>
            <a:ext cx="309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ii)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মুনাফা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অর্জন</a:t>
            </a:r>
            <a:r>
              <a:rPr lang="en-US" sz="2800" b="1" dirty="0" smtClean="0">
                <a:solidFill>
                  <a:prstClr val="black"/>
                </a:solidFill>
              </a:rPr>
              <a:t>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2278" y="5237442"/>
            <a:ext cx="445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iii) </a:t>
            </a:r>
            <a:r>
              <a:rPr lang="en-US" sz="2800" b="1" dirty="0" err="1" smtClean="0">
                <a:solidFill>
                  <a:prstClr val="black"/>
                </a:solidFill>
              </a:rPr>
              <a:t>খামার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তত্ত্বাবধান</a:t>
            </a:r>
            <a:r>
              <a:rPr lang="en-US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err="1" smtClean="0">
                <a:solidFill>
                  <a:prstClr val="black"/>
                </a:solidFill>
              </a:rPr>
              <a:t>পরিচালনা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71418" y="5286022"/>
            <a:ext cx="196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 সঠিক?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75919" y="5933999"/>
            <a:ext cx="192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গ)</a:t>
            </a:r>
            <a:r>
              <a:rPr lang="en-US" sz="2800" b="1" dirty="0">
                <a:solidFill>
                  <a:prstClr val="black"/>
                </a:solidFill>
              </a:rPr>
              <a:t> ii</a:t>
            </a:r>
            <a:r>
              <a:rPr lang="bn-IN" sz="2800" b="1" dirty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8620" y="2502897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7133" y="5933999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9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উদ্দীপকটি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পড়ে</a:t>
            </a:r>
            <a:r>
              <a:rPr lang="en-US" sz="2400" b="1" dirty="0" smtClean="0"/>
              <a:t> ৩ ও ৪নং </a:t>
            </a:r>
            <a:r>
              <a:rPr lang="en-US" sz="2400" b="1" dirty="0" err="1" smtClean="0"/>
              <a:t>প্রশ্নের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দাও</a:t>
            </a:r>
            <a:r>
              <a:rPr lang="en-US" sz="2400" b="1" dirty="0" smtClean="0"/>
              <a:t>—</a:t>
            </a:r>
          </a:p>
          <a:p>
            <a:r>
              <a:rPr lang="en-US" sz="2400" b="1" dirty="0" err="1" smtClean="0"/>
              <a:t>রহিম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সিদ্ধান্ত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গ্রহন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প্রক্রিয়া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দ্রুততর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দক্ষতর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কর্মরত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কর্মীদের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রহিম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খুবই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মধুর,এতে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উভয়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পক্ষই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সন্তুষ্ট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অন্যদিকে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ফারুক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উৎপাদন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সিদ্ধান্ত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গ্রহন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ধীর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বছরে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একবারও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সরাসরি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মালিক-শ্রমিকদের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দেখাসাক্ষা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এতে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শ্রমিকদের</a:t>
            </a:r>
            <a:r>
              <a:rPr lang="en-US" sz="2400" b="1" dirty="0" smtClean="0"/>
              <a:t> </a:t>
            </a:r>
            <a:r>
              <a:rPr lang="en-US" sz="2400" b="1" dirty="0" err="1"/>
              <a:t>সাথে</a:t>
            </a:r>
            <a:r>
              <a:rPr lang="en-US" sz="2400" b="1" dirty="0"/>
              <a:t> </a:t>
            </a:r>
            <a:r>
              <a:rPr lang="en-US" sz="2400" b="1" dirty="0" err="1"/>
              <a:t>দূরত্ব</a:t>
            </a:r>
            <a:r>
              <a:rPr lang="en-US" sz="2400" b="1" dirty="0"/>
              <a:t> </a:t>
            </a:r>
            <a:r>
              <a:rPr lang="en-US" sz="2400" b="1" dirty="0" err="1"/>
              <a:t>অনেক</a:t>
            </a:r>
            <a:r>
              <a:rPr lang="en-US" sz="2400" b="1" dirty="0"/>
              <a:t> </a:t>
            </a:r>
            <a:r>
              <a:rPr lang="en-US" sz="2400" b="1" dirty="0" err="1" smtClean="0"/>
              <a:t>বেশী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এবং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প্রায়ই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নানা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ধরনের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সমস্যা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লেগেই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থাকে</a:t>
            </a:r>
            <a:r>
              <a:rPr lang="en-US" sz="2400" b="1" dirty="0" smtClean="0"/>
              <a:t>।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99" y="2913111"/>
            <a:ext cx="314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ক) </a:t>
            </a:r>
            <a:r>
              <a:rPr lang="en-US" sz="2800" b="1" dirty="0" err="1" smtClean="0"/>
              <a:t>ঝুঁকির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আধিক্য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22328" y="3436331"/>
            <a:ext cx="239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গ) </a:t>
            </a:r>
            <a:r>
              <a:rPr lang="en-US" sz="2800" b="1" dirty="0" err="1" smtClean="0"/>
              <a:t>ধনবৈষম্য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বৃদ্ধি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1105" y="3439180"/>
            <a:ext cx="2943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ঘ) </a:t>
            </a:r>
            <a:r>
              <a:rPr lang="en-US" sz="2800" b="1" dirty="0" err="1" smtClean="0"/>
              <a:t>সীমাহীন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দায়িত্ব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23294" y="2846280"/>
            <a:ext cx="4739706" cy="52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খ) </a:t>
            </a:r>
            <a:r>
              <a:rPr lang="en-US" sz="2800" b="1" dirty="0" err="1" smtClean="0"/>
              <a:t>মালিক-শ্রমিকের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সম্পর্কের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দূরত্ব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962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৪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রহিম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সাহেবের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এর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প্রতিষ্ঠানের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বৈশিষ্ট্য</a:t>
            </a:r>
            <a:r>
              <a:rPr lang="en-US" sz="3200" b="1" dirty="0" smtClean="0"/>
              <a:t>-- 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09034" y="2844046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846" y="2279141"/>
            <a:ext cx="695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৩। </a:t>
            </a:r>
            <a:r>
              <a:rPr lang="en-US" sz="3200" b="1" dirty="0" err="1" smtClean="0"/>
              <a:t>ফারুক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সাহেবের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প্রতিষ্ঠানের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সমস্যা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কোনটি</a:t>
            </a:r>
            <a:r>
              <a:rPr lang="en-US" sz="3200" b="1" dirty="0" smtClean="0"/>
              <a:t>? </a:t>
            </a:r>
            <a:endParaRPr lang="en-US" sz="3200" dirty="0"/>
          </a:p>
        </p:txBody>
      </p:sp>
      <p:sp>
        <p:nvSpPr>
          <p:cNvPr id="47" name="Rectangle 46"/>
          <p:cNvSpPr/>
          <p:nvPr/>
        </p:nvSpPr>
        <p:spPr>
          <a:xfrm>
            <a:off x="6114578" y="6117211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ঘ</a:t>
            </a:r>
            <a:r>
              <a:rPr lang="bn-IN" sz="2800" b="1" dirty="0" smtClean="0">
                <a:solidFill>
                  <a:prstClr val="black"/>
                </a:solidFill>
              </a:rPr>
              <a:t>)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</a:rPr>
              <a:t>ii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1313" y="6152722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খ</a:t>
            </a:r>
            <a:r>
              <a:rPr lang="en-US" sz="2800" b="1" dirty="0" smtClean="0">
                <a:solidFill>
                  <a:prstClr val="black"/>
                </a:solidFill>
              </a:rPr>
              <a:t>) 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797" y="6134456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ক)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846" y="4419600"/>
            <a:ext cx="376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i) </a:t>
            </a:r>
            <a:r>
              <a:rPr lang="en-US" sz="2800" b="1" dirty="0" err="1" smtClean="0">
                <a:solidFill>
                  <a:prstClr val="black"/>
                </a:solidFill>
              </a:rPr>
              <a:t>সিদ্ধান্ত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দ্রুততর</a:t>
            </a:r>
            <a:r>
              <a:rPr lang="en-US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err="1" smtClean="0">
                <a:solidFill>
                  <a:prstClr val="black"/>
                </a:solidFill>
              </a:rPr>
              <a:t>সঠিক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4946014"/>
            <a:ext cx="46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ii)</a:t>
            </a:r>
            <a:r>
              <a:rPr lang="bn-IN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মালিক-শ্রমিকের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সম্পর্ক্য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মধুর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797" y="5469234"/>
            <a:ext cx="471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r>
              <a:rPr lang="en-US" sz="2800" b="1" dirty="0">
                <a:solidFill>
                  <a:prstClr val="black"/>
                </a:solidFill>
              </a:rPr>
              <a:t>) </a:t>
            </a:r>
            <a:r>
              <a:rPr lang="en-US" sz="2800" b="1" dirty="0" err="1" smtClean="0">
                <a:solidFill>
                  <a:prstClr val="black"/>
                </a:solidFill>
              </a:rPr>
              <a:t>পারিশ্রমিক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অনেক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বেশী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8863" y="5469234"/>
            <a:ext cx="196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 সঠিক?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33364" y="6117211"/>
            <a:ext cx="192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গ)</a:t>
            </a:r>
            <a:r>
              <a:rPr lang="en-US" sz="2800" b="1" dirty="0">
                <a:solidFill>
                  <a:prstClr val="black"/>
                </a:solidFill>
              </a:rPr>
              <a:t> ii</a:t>
            </a:r>
            <a:r>
              <a:rPr lang="bn-IN" sz="2800" b="1" dirty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73" y="6152722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8" grpId="0" animBg="1"/>
      <p:bldP spid="3" grpId="0"/>
      <p:bldP spid="47" grpId="0"/>
      <p:bldP spid="48" grpId="0"/>
      <p:bldP spid="49" grpId="0"/>
      <p:bldP spid="50" grpId="0"/>
      <p:bldP spid="51" grpId="0"/>
      <p:bldP spid="60" grpId="0"/>
      <p:bldP spid="61" grpId="0"/>
      <p:bldP spid="62" grpId="0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7952" y="2154812"/>
            <a:ext cx="185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ঘ</a:t>
            </a:r>
            <a:r>
              <a:rPr lang="bn-IN" sz="2800" b="1" dirty="0" smtClean="0">
                <a:solidFill>
                  <a:prstClr val="black"/>
                </a:solidFill>
              </a:rPr>
              <a:t>)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</a:rPr>
              <a:t>ii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4687" y="2190323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খ</a:t>
            </a:r>
            <a:r>
              <a:rPr lang="en-US" sz="2800" b="1" dirty="0" smtClean="0">
                <a:solidFill>
                  <a:prstClr val="black"/>
                </a:solidFill>
              </a:rPr>
              <a:t>) 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71" y="2172057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ক) </a:t>
            </a:r>
            <a:r>
              <a:rPr lang="en-US" sz="2800" b="1" dirty="0" smtClean="0">
                <a:solidFill>
                  <a:prstClr val="black"/>
                </a:solidFill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2" y="680744"/>
            <a:ext cx="2821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i) </a:t>
            </a:r>
            <a:r>
              <a:rPr lang="en-US" sz="2800" b="1" dirty="0" err="1" smtClean="0">
                <a:solidFill>
                  <a:prstClr val="black"/>
                </a:solidFill>
              </a:rPr>
              <a:t>বাজারজাতকরণ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74" y="1104769"/>
            <a:ext cx="241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ii)</a:t>
            </a:r>
            <a:r>
              <a:rPr lang="bn-IN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ঝুঁকি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গ্রহন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33" y="1631592"/>
            <a:ext cx="416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r>
              <a:rPr lang="en-US" sz="2800" b="1" dirty="0">
                <a:solidFill>
                  <a:prstClr val="black"/>
                </a:solidFill>
              </a:rPr>
              <a:t>) </a:t>
            </a:r>
            <a:r>
              <a:rPr lang="en-US" sz="2800" b="1" dirty="0" err="1" smtClean="0">
                <a:solidFill>
                  <a:prstClr val="black"/>
                </a:solidFill>
              </a:rPr>
              <a:t>আয়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বন্টন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2237" y="1506835"/>
            <a:ext cx="196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 সঠিক?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6738" y="2154812"/>
            <a:ext cx="192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গ)</a:t>
            </a:r>
            <a:r>
              <a:rPr lang="en-US" sz="2800" b="1" dirty="0">
                <a:solidFill>
                  <a:prstClr val="black"/>
                </a:solidFill>
              </a:rPr>
              <a:t> ii</a:t>
            </a:r>
            <a:r>
              <a:rPr lang="bn-IN" sz="2800" b="1" dirty="0">
                <a:solidFill>
                  <a:prstClr val="black"/>
                </a:solidFill>
              </a:rPr>
              <a:t> ও </a:t>
            </a:r>
            <a:r>
              <a:rPr lang="en-US" sz="2800" b="1" dirty="0" smtClean="0">
                <a:solidFill>
                  <a:prstClr val="black"/>
                </a:solidFill>
              </a:rPr>
              <a:t>iii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7952" y="2172057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" y="-57130"/>
            <a:ext cx="467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৫। </a:t>
            </a:r>
            <a:r>
              <a:rPr lang="en-US" sz="3200" b="1" dirty="0" err="1" smtClean="0"/>
              <a:t>সংগঠনের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হলো</a:t>
            </a:r>
            <a:r>
              <a:rPr lang="en-US" sz="3200" b="1" dirty="0" smtClean="0"/>
              <a:t>---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8113" y="5638800"/>
            <a:ext cx="136127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গ)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মূলধন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0" y="4755991"/>
            <a:ext cx="248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ক)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ভূমি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8510" y="4755991"/>
            <a:ext cx="106792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</a:rPr>
              <a:t>খ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শ্রম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29831" y="5638800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ঘ)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সংগঠন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8112" y="3464346"/>
            <a:ext cx="911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৬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কোন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উপকরণটি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উৎপাদনের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উপকরণের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সমন্বয়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সাধন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করে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29831" y="5638800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         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অর্থনীতি প্রথম পত্র</a:t>
            </a:r>
          </a:p>
          <a:p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     একাদশ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- দ্বাদশ শ্রেণি</a:t>
            </a:r>
          </a:p>
          <a:p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      ৭ম 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অধ্যায়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সংগঠন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                </a:t>
            </a:r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</a:rPr>
              <a:t>আজকের পাঠ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সংগঠন,সংগঠনেরবৈশিষ্ট্য,প্রকারভেদ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ও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কার্যাবলি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bn-IN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</a:rPr>
              <a:t>          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</a:rPr>
              <a:t>সময়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</a:rPr>
              <a:t> ৪৫ মিনিট</a:t>
            </a:r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705">
        <p14:doors dir="vert"/>
      </p:transition>
    </mc:Choice>
    <mc:Fallback xmlns="">
      <p:transition spd="slow" advTm="11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016" y="0"/>
            <a:ext cx="695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৭</a:t>
            </a:r>
            <a:r>
              <a:rPr lang="en-US" sz="3200" b="1" dirty="0" smtClean="0"/>
              <a:t>।  </a:t>
            </a:r>
            <a:r>
              <a:rPr lang="en-US" sz="3200" b="1" dirty="0" err="1" smtClean="0"/>
              <a:t>যৌথমূলধনী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কারবার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প্রকার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3971"/>
            <a:ext cx="132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ক)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২</a:t>
            </a:r>
            <a:r>
              <a:rPr lang="bn-IN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2081" y="1151059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ঘ</a:t>
            </a:r>
            <a:r>
              <a:rPr lang="bn-IN" sz="2800" b="1" dirty="0" smtClean="0">
                <a:solidFill>
                  <a:prstClr val="black"/>
                </a:solidFill>
              </a:rPr>
              <a:t>) </a:t>
            </a:r>
            <a:r>
              <a:rPr lang="en-US" sz="2800" b="1" dirty="0">
                <a:solidFill>
                  <a:prstClr val="black"/>
                </a:solidFill>
              </a:rPr>
              <a:t>৫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4572" y="626784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</a:rPr>
              <a:t>খ</a:t>
            </a:r>
            <a:r>
              <a:rPr lang="bn-IN" sz="2800" b="1" dirty="0" smtClean="0">
                <a:solidFill>
                  <a:prstClr val="black"/>
                </a:solidFill>
              </a:rPr>
              <a:t>) </a:t>
            </a:r>
            <a:r>
              <a:rPr lang="en-US" sz="2800" b="1" dirty="0">
                <a:solidFill>
                  <a:prstClr val="black"/>
                </a:solidFill>
              </a:rPr>
              <a:t>৩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77191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</a:rPr>
              <a:t>গ)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8" y="1674279"/>
            <a:ext cx="913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৮</a:t>
            </a:r>
            <a:r>
              <a:rPr lang="en-US" sz="3200" b="1" dirty="0" smtClean="0"/>
              <a:t>।</a:t>
            </a:r>
            <a:r>
              <a:rPr lang="en-US" sz="3200" b="1" dirty="0"/>
              <a:t> </a:t>
            </a:r>
            <a:r>
              <a:rPr lang="en-US" sz="3200" b="1" dirty="0" err="1" smtClean="0"/>
              <a:t>উদ্যোক্তাকে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কে</a:t>
            </a:r>
            <a:r>
              <a:rPr lang="en-US" sz="3200" b="1" dirty="0" smtClean="0"/>
              <a:t>- ‘Captain of the Industry’ </a:t>
            </a:r>
            <a:r>
              <a:rPr lang="en-US" sz="3200" b="1" dirty="0" err="1" smtClean="0"/>
              <a:t>বলেছেন</a:t>
            </a:r>
            <a:r>
              <a:rPr lang="en-US" sz="3200" b="1" dirty="0" smtClean="0"/>
              <a:t>? </a:t>
            </a:r>
            <a:endParaRPr lang="en-US" sz="32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286520" y="2958063"/>
            <a:ext cx="245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ক)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স্যামুয়েলসন</a:t>
            </a:r>
            <a:r>
              <a:rPr lang="bn-IN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9758" y="3481282"/>
            <a:ext cx="215444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solidFill>
                  <a:prstClr val="black"/>
                </a:solidFill>
              </a:rPr>
              <a:t>ঘ</a:t>
            </a:r>
            <a:r>
              <a:rPr lang="bn-IN" sz="2800" b="1" dirty="0" smtClean="0">
                <a:solidFill>
                  <a:prstClr val="black"/>
                </a:solidFill>
              </a:rPr>
              <a:t>)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এড্যাম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স্মিথ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327" y="2803271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খ)</a:t>
            </a:r>
            <a:r>
              <a:rPr lang="en-US" sz="2800" b="1" dirty="0" err="1" smtClean="0">
                <a:solidFill>
                  <a:prstClr val="black"/>
                </a:solidFill>
              </a:rPr>
              <a:t>রবিন্স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6987" y="3514808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গ)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মার্শাল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984" y="553971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87" y="3514808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13" y="6340389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গ)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গতিহীন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0" y="5457580"/>
            <a:ext cx="3465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ক)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চিরস্থায়ী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8510" y="5457580"/>
            <a:ext cx="14750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black"/>
                </a:solidFill>
              </a:rPr>
              <a:t>খ</a:t>
            </a:r>
            <a:r>
              <a:rPr lang="en-US" sz="2800" b="1" dirty="0">
                <a:solidFill>
                  <a:prstClr val="black"/>
                </a:solidFill>
              </a:rPr>
              <a:t>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জীবন্ত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9831" y="6340389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prstClr val="black"/>
                </a:solidFill>
              </a:rPr>
              <a:t>ঘ)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অদৃশ্য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0" name="TextBox 5"/>
          <p:cNvSpPr txBox="1"/>
          <p:nvPr/>
        </p:nvSpPr>
        <p:spPr>
          <a:xfrm>
            <a:off x="28113" y="4435389"/>
            <a:ext cx="543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৯</a:t>
            </a:r>
            <a:r>
              <a:rPr lang="en-US" sz="3200" b="1" dirty="0" smtClean="0"/>
              <a:t>। </a:t>
            </a:r>
            <a:r>
              <a:rPr lang="en-US" sz="3200" b="1" dirty="0" err="1" smtClean="0"/>
              <a:t>সংগঠন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কোন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ধরনের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উপকরণ</a:t>
            </a:r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98867" y="5457580"/>
            <a:ext cx="4645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√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8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8" grpId="0" animBg="1"/>
      <p:bldP spid="19" grpId="0" animBg="1"/>
      <p:bldP spid="14" grpId="0"/>
      <p:bldP spid="15" grpId="0"/>
      <p:bldP spid="16" grpId="0"/>
      <p:bldP spid="17" grpId="0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617" y="0"/>
            <a:ext cx="91440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                            </a:t>
            </a:r>
            <a:r>
              <a:rPr lang="en-US" sz="4000" b="1" dirty="0" err="1" smtClean="0">
                <a:solidFill>
                  <a:schemeClr val="bg1"/>
                </a:solidFill>
              </a:rPr>
              <a:t>বাড়ির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কাজ</a:t>
            </a:r>
            <a:r>
              <a:rPr lang="en-US" sz="4000" b="1" dirty="0" smtClean="0">
                <a:solidFill>
                  <a:schemeClr val="bg1"/>
                </a:solidFill>
              </a:rPr>
              <a:t> 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7" y="762000"/>
            <a:ext cx="91440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মাহমুদুল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হাসান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উৎপাদন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</a:t>
            </a:r>
            <a:r>
              <a:rPr lang="en-US" sz="2400" b="1" dirty="0" smtClean="0"/>
              <a:t> </a:t>
            </a:r>
            <a:r>
              <a:rPr lang="en-US" sz="2400" b="1" dirty="0" err="1"/>
              <a:t>সিদ্ধান্ত</a:t>
            </a:r>
            <a:r>
              <a:rPr lang="en-US" sz="2400" b="1" dirty="0"/>
              <a:t> </a:t>
            </a:r>
            <a:r>
              <a:rPr lang="en-US" sz="2400" b="1" dirty="0" err="1"/>
              <a:t>গ্রহন</a:t>
            </a:r>
            <a:r>
              <a:rPr lang="en-US" sz="2400" b="1" dirty="0"/>
              <a:t> </a:t>
            </a:r>
            <a:r>
              <a:rPr lang="en-US" sz="2400" b="1" dirty="0" err="1"/>
              <a:t>প্রক্রিয়া</a:t>
            </a:r>
            <a:r>
              <a:rPr lang="en-US" sz="2400" b="1" dirty="0"/>
              <a:t> </a:t>
            </a:r>
            <a:r>
              <a:rPr lang="en-US" sz="2400" b="1" dirty="0" err="1" smtClean="0"/>
              <a:t>দ্রুততর,মিতব্যয়ী</a:t>
            </a:r>
            <a:r>
              <a:rPr lang="en-US" sz="2400" b="1" dirty="0" smtClean="0"/>
              <a:t> , </a:t>
            </a:r>
            <a:r>
              <a:rPr lang="en-US" sz="2400" b="1" dirty="0" err="1" smtClean="0"/>
              <a:t>দক্ষতর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দূরদর্শী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সম্পন্ন</a:t>
            </a:r>
            <a:r>
              <a:rPr lang="en-US" sz="2400" b="1" dirty="0" smtClean="0"/>
              <a:t>  </a:t>
            </a:r>
            <a:r>
              <a:rPr lang="en-US" sz="2400" b="1" dirty="0" err="1"/>
              <a:t>হয়</a:t>
            </a:r>
            <a:r>
              <a:rPr lang="en-US" sz="2400" b="1" dirty="0"/>
              <a:t> </a:t>
            </a:r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প্রতিষ্ঠানে</a:t>
            </a:r>
            <a:r>
              <a:rPr lang="en-US" sz="2400" b="1" dirty="0"/>
              <a:t> </a:t>
            </a:r>
            <a:r>
              <a:rPr lang="en-US" sz="2400" b="1" dirty="0" err="1"/>
              <a:t>কর্মরত</a:t>
            </a:r>
            <a:r>
              <a:rPr lang="en-US" sz="2400" b="1" dirty="0"/>
              <a:t> </a:t>
            </a:r>
            <a:r>
              <a:rPr lang="en-US" sz="2400" b="1" dirty="0" err="1"/>
              <a:t>কর্মীদের</a:t>
            </a:r>
            <a:r>
              <a:rPr lang="en-US" sz="2400" b="1" dirty="0"/>
              <a:t> </a:t>
            </a:r>
            <a:r>
              <a:rPr lang="en-US" sz="2400" b="1" dirty="0" err="1"/>
              <a:t>সাথে</a:t>
            </a:r>
            <a:r>
              <a:rPr lang="en-US" sz="2400" b="1" dirty="0"/>
              <a:t> </a:t>
            </a:r>
            <a:r>
              <a:rPr lang="en-US" sz="2400" b="1" dirty="0" err="1" smtClean="0"/>
              <a:t>মাহমুদুল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হাসান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সাহেবের</a:t>
            </a:r>
            <a:r>
              <a:rPr lang="en-US" sz="2400" b="1" dirty="0" smtClean="0"/>
              <a:t> </a:t>
            </a:r>
            <a:r>
              <a:rPr lang="en-US" sz="2400" b="1" dirty="0" err="1"/>
              <a:t>সম্পর্ক</a:t>
            </a:r>
            <a:r>
              <a:rPr lang="en-US" sz="2400" b="1" dirty="0"/>
              <a:t> </a:t>
            </a:r>
            <a:r>
              <a:rPr lang="en-US" sz="2400" b="1" dirty="0" err="1"/>
              <a:t>খুবই</a:t>
            </a:r>
            <a:r>
              <a:rPr lang="en-US" sz="2400" b="1" dirty="0"/>
              <a:t> </a:t>
            </a:r>
            <a:r>
              <a:rPr lang="en-US" sz="2400" b="1" dirty="0" err="1"/>
              <a:t>মধুর,এতে</a:t>
            </a:r>
            <a:r>
              <a:rPr lang="en-US" sz="2400" b="1" dirty="0"/>
              <a:t> </a:t>
            </a:r>
            <a:r>
              <a:rPr lang="en-US" sz="2400" b="1" dirty="0" err="1"/>
              <a:t>উভয়</a:t>
            </a:r>
            <a:r>
              <a:rPr lang="en-US" sz="2400" b="1" dirty="0"/>
              <a:t> </a:t>
            </a:r>
            <a:r>
              <a:rPr lang="en-US" sz="2400" b="1" dirty="0" err="1"/>
              <a:t>পক্ষই</a:t>
            </a:r>
            <a:r>
              <a:rPr lang="en-US" sz="2400" b="1" dirty="0"/>
              <a:t> </a:t>
            </a:r>
            <a:r>
              <a:rPr lang="en-US" sz="2400" b="1" dirty="0" err="1"/>
              <a:t>সন্তুষ্ট</a:t>
            </a:r>
            <a:r>
              <a:rPr lang="en-US" sz="2400" b="1" dirty="0"/>
              <a:t>। </a:t>
            </a:r>
            <a:r>
              <a:rPr lang="en-US" sz="2400" b="1" dirty="0" err="1"/>
              <a:t>অন্যদিকে</a:t>
            </a:r>
            <a:r>
              <a:rPr lang="en-US" sz="2400" b="1" dirty="0"/>
              <a:t> </a:t>
            </a:r>
            <a:r>
              <a:rPr lang="en-US" sz="2400" b="1" dirty="0" err="1" smtClean="0"/>
              <a:t>জামিল</a:t>
            </a:r>
            <a:r>
              <a:rPr lang="en-US" sz="2400" b="1" dirty="0" smtClean="0"/>
              <a:t> </a:t>
            </a:r>
            <a:r>
              <a:rPr lang="en-US" sz="2400" b="1" dirty="0" err="1"/>
              <a:t>সাহেবের</a:t>
            </a:r>
            <a:r>
              <a:rPr lang="en-US" sz="2400" b="1" dirty="0"/>
              <a:t> </a:t>
            </a:r>
            <a:r>
              <a:rPr lang="en-US" sz="2400" b="1" dirty="0" err="1"/>
              <a:t>উৎপাদন</a:t>
            </a:r>
            <a:r>
              <a:rPr lang="en-US" sz="2400" b="1" dirty="0"/>
              <a:t> </a:t>
            </a:r>
            <a:r>
              <a:rPr lang="en-US" sz="2400" b="1" dirty="0" err="1"/>
              <a:t>প্রতিষ্ঠানের</a:t>
            </a:r>
            <a:r>
              <a:rPr lang="en-US" sz="2400" b="1" dirty="0"/>
              <a:t> </a:t>
            </a:r>
            <a:r>
              <a:rPr lang="en-US" sz="2400" b="1" dirty="0" err="1"/>
              <a:t>সিদ্ধান্ত</a:t>
            </a:r>
            <a:r>
              <a:rPr lang="en-US" sz="2400" b="1" dirty="0"/>
              <a:t> </a:t>
            </a:r>
            <a:r>
              <a:rPr lang="en-US" sz="2400" b="1" dirty="0" err="1"/>
              <a:t>গ্রহন</a:t>
            </a:r>
            <a:r>
              <a:rPr lang="en-US" sz="2400" b="1" dirty="0"/>
              <a:t> </a:t>
            </a:r>
            <a:r>
              <a:rPr lang="en-US" sz="2400" b="1" dirty="0" err="1"/>
              <a:t>ধীর</a:t>
            </a:r>
            <a:r>
              <a:rPr lang="en-US" sz="2400" b="1" dirty="0"/>
              <a:t>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গতির,অমিত-ব্যয়ী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অদক্ষ,অদূরদর্শী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বছরে</a:t>
            </a:r>
            <a:r>
              <a:rPr lang="en-US" sz="2400" b="1" dirty="0"/>
              <a:t> </a:t>
            </a:r>
            <a:r>
              <a:rPr lang="en-US" sz="2400" b="1" dirty="0" err="1"/>
              <a:t>একবারও</a:t>
            </a:r>
            <a:r>
              <a:rPr lang="en-US" sz="2400" b="1" dirty="0"/>
              <a:t> </a:t>
            </a:r>
            <a:r>
              <a:rPr lang="en-US" sz="2400" b="1" dirty="0" err="1"/>
              <a:t>সরাসরি</a:t>
            </a:r>
            <a:r>
              <a:rPr lang="en-US" sz="2400" b="1" dirty="0"/>
              <a:t> </a:t>
            </a:r>
            <a:r>
              <a:rPr lang="en-US" sz="2400" b="1" dirty="0" err="1"/>
              <a:t>মালিক-শ্রমিকদের</a:t>
            </a:r>
            <a:r>
              <a:rPr lang="en-US" sz="2400" b="1" dirty="0"/>
              <a:t> </a:t>
            </a:r>
            <a:r>
              <a:rPr lang="en-US" sz="2400" b="1" dirty="0" err="1"/>
              <a:t>দেখাসাক্ষা</a:t>
            </a:r>
            <a:r>
              <a:rPr lang="en-US" sz="2400" b="1" dirty="0"/>
              <a:t>ৎ </a:t>
            </a:r>
            <a:r>
              <a:rPr lang="en-US" sz="2400" b="1" dirty="0" err="1"/>
              <a:t>হয়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, </a:t>
            </a:r>
            <a:r>
              <a:rPr lang="en-US" sz="2400" b="1" dirty="0" err="1"/>
              <a:t>এতে</a:t>
            </a:r>
            <a:r>
              <a:rPr lang="en-US" sz="2400" b="1" dirty="0"/>
              <a:t> </a:t>
            </a:r>
            <a:r>
              <a:rPr lang="en-US" sz="2400" b="1" dirty="0" err="1"/>
              <a:t>শ্রমিকদের</a:t>
            </a:r>
            <a:r>
              <a:rPr lang="en-US" sz="2400" b="1" dirty="0"/>
              <a:t> </a:t>
            </a:r>
            <a:r>
              <a:rPr lang="en-US" sz="2400" b="1" dirty="0" err="1" smtClean="0"/>
              <a:t>সাথে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মালিকের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দূরত্ব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ভুল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বোঝাবুঝি</a:t>
            </a:r>
            <a:r>
              <a:rPr lang="en-US" sz="2400" b="1" dirty="0" smtClean="0"/>
              <a:t> </a:t>
            </a:r>
            <a:r>
              <a:rPr lang="en-US" sz="2400" b="1" dirty="0" err="1"/>
              <a:t>অনেক</a:t>
            </a:r>
            <a:r>
              <a:rPr lang="en-US" sz="2400" b="1" dirty="0"/>
              <a:t> </a:t>
            </a:r>
            <a:r>
              <a:rPr lang="en-US" sz="2400" b="1" dirty="0" err="1"/>
              <a:t>বেশী</a:t>
            </a:r>
            <a:r>
              <a:rPr lang="en-US" sz="2400" b="1" dirty="0"/>
              <a:t> </a:t>
            </a:r>
            <a:r>
              <a:rPr lang="en-US" sz="2400" b="1" dirty="0" err="1"/>
              <a:t>হয়</a:t>
            </a:r>
            <a:r>
              <a:rPr lang="en-US" sz="2400" b="1" dirty="0"/>
              <a:t> </a:t>
            </a:r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প্রায়ই</a:t>
            </a:r>
            <a:r>
              <a:rPr lang="en-US" sz="2400" b="1" dirty="0"/>
              <a:t> </a:t>
            </a:r>
            <a:r>
              <a:rPr lang="en-US" sz="2400" b="1" dirty="0" err="1"/>
              <a:t>নানা</a:t>
            </a:r>
            <a:r>
              <a:rPr lang="en-US" sz="2400" b="1" dirty="0"/>
              <a:t> </a:t>
            </a:r>
            <a:r>
              <a:rPr lang="en-US" sz="2400" b="1" dirty="0" err="1"/>
              <a:t>ধরনের</a:t>
            </a:r>
            <a:r>
              <a:rPr lang="en-US" sz="2400" b="1" dirty="0"/>
              <a:t>  </a:t>
            </a:r>
            <a:r>
              <a:rPr lang="en-US" sz="2400" b="1" dirty="0" err="1"/>
              <a:t>সমস্যা</a:t>
            </a:r>
            <a:r>
              <a:rPr lang="en-US" sz="2400" b="1" dirty="0"/>
              <a:t> </a:t>
            </a:r>
            <a:r>
              <a:rPr lang="en-US" sz="2400" b="1" dirty="0" err="1"/>
              <a:t>লেগেই</a:t>
            </a:r>
            <a:r>
              <a:rPr lang="en-US" sz="2400" b="1" dirty="0"/>
              <a:t> </a:t>
            </a:r>
            <a:r>
              <a:rPr lang="en-US" sz="2400" b="1" dirty="0" err="1"/>
              <a:t>থাকে</a:t>
            </a:r>
            <a:r>
              <a:rPr lang="en-US" sz="2400" b="1" dirty="0"/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099" y="3749457"/>
            <a:ext cx="9134383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ক) </a:t>
            </a:r>
            <a:r>
              <a:rPr lang="en-US" sz="2800" b="1" dirty="0" err="1" smtClean="0"/>
              <a:t>সংগঠন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?</a:t>
            </a:r>
          </a:p>
          <a:p>
            <a:r>
              <a:rPr lang="en-US" sz="2800" b="1" dirty="0" smtClean="0"/>
              <a:t>খ) </a:t>
            </a:r>
            <a:r>
              <a:rPr lang="en-US" sz="2800" b="1" dirty="0" err="1" smtClean="0"/>
              <a:t>প্রাইভেট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কোম্পানি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পাবলিক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কোম্পানির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২-টি </a:t>
            </a:r>
            <a:r>
              <a:rPr lang="en-US" sz="2800" b="1" dirty="0" err="1" smtClean="0"/>
              <a:t>পার্থক্য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 </a:t>
            </a:r>
            <a:r>
              <a:rPr lang="en-US" sz="2800" b="1" dirty="0"/>
              <a:t>।</a:t>
            </a:r>
            <a:endParaRPr lang="en-US" sz="2800" b="1" dirty="0" smtClean="0"/>
          </a:p>
          <a:p>
            <a:r>
              <a:rPr lang="en-US" sz="2800" b="1" dirty="0" smtClean="0"/>
              <a:t>গ) </a:t>
            </a:r>
            <a:r>
              <a:rPr lang="en-US" sz="2800" b="1" dirty="0" err="1" smtClean="0"/>
              <a:t>উদ্দীপকের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মাহমুদুল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হাসান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সাহেবের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প্রতিষ্ঠানের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কার্যাবলি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</a:t>
            </a:r>
          </a:p>
          <a:p>
            <a:r>
              <a:rPr lang="en-US" sz="2800" b="1" dirty="0" smtClean="0"/>
              <a:t>ঘ) </a:t>
            </a:r>
            <a:r>
              <a:rPr lang="en-US" sz="2800" b="1" dirty="0" err="1" smtClean="0"/>
              <a:t>উদ্দীপকের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জামিল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সাহেবের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প্রতিষ্ঠানের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বিরাজমান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সমস্যাসমূহ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সমাধানে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পদক্ষেপ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গ্রহণ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পারে</a:t>
            </a:r>
            <a:r>
              <a:rPr lang="en-US" sz="2800" b="1" dirty="0"/>
              <a:t> </a:t>
            </a:r>
            <a:r>
              <a:rPr lang="en-US" sz="2800" b="1" dirty="0" smtClean="0"/>
              <a:t>? –</a:t>
            </a:r>
            <a:r>
              <a:rPr lang="en-US" sz="2800" b="1" dirty="0" err="1" smtClean="0"/>
              <a:t>ব্যাখ্যা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34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PHOTO\Computer 9\purple_onion_flowers_field-wallpaper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8113"/>
            <a:ext cx="9144000" cy="1323439"/>
          </a:xfrm>
          <a:prstGeom prst="rect">
            <a:avLst/>
          </a:prstGeom>
          <a:solidFill>
            <a:srgbClr val="B4FBA3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</a:rPr>
              <a:t>         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</a:rPr>
              <a:t>ধন্যবাদ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3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36">
        <p:split orient="vert"/>
      </p:transition>
    </mc:Choice>
    <mc:Fallback xmlns="">
      <p:transition spd="slow" advTm="114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                        </a:t>
            </a:r>
            <a:r>
              <a:rPr lang="en-US" sz="4000" b="1" dirty="0" err="1" smtClean="0">
                <a:solidFill>
                  <a:schemeClr val="bg1"/>
                </a:solidFill>
              </a:rPr>
              <a:t>শিখনফল</a:t>
            </a:r>
            <a:r>
              <a:rPr lang="en-US" sz="4000" b="1" dirty="0" smtClean="0">
                <a:solidFill>
                  <a:schemeClr val="bg1"/>
                </a:solidFill>
              </a:rPr>
              <a:t> 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" y="838200"/>
            <a:ext cx="9142519" cy="5878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১।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সংগঠন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endParaRPr lang="en-US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২।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সংগঠনের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বৈশিষ্ট্য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বর্ণনা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endParaRPr lang="en-US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৩।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</a:rPr>
              <a:t>প্রকারভেদ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৪।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</a:rPr>
              <a:t>কার্যাবলিব্যাখ্যা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</a:rPr>
              <a:t>করতে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7" y="148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             </a:t>
            </a:r>
            <a:r>
              <a:rPr lang="en-US" sz="4000" b="1" dirty="0"/>
              <a:t> </a:t>
            </a:r>
            <a:r>
              <a:rPr lang="en-US" sz="4000" b="1" dirty="0" smtClean="0"/>
              <a:t>     </a:t>
            </a:r>
            <a:r>
              <a:rPr lang="en-US" sz="4000" b="1" dirty="0" err="1" smtClean="0"/>
              <a:t>সংগঠন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3581400"/>
            <a:ext cx="9144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        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Professor. Honey -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এর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মতে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কোনো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সাধারণ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উদ্দেশ্য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বা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উদ্দেশ্যসমূহ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সাধনকল্পে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বিশেষায়িত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উপাদানের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মধ্যে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সুষ্ঠু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সমন্বয়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সাধনকে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সংগঠন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বলে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।”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838200"/>
            <a:ext cx="9144001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ভূমি,শ্রম,মূলধন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প্রভৃতি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একত্র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উৎপাদন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পরিচালনা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করাকে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সংগঠন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বলে</a:t>
            </a:r>
            <a:r>
              <a:rPr lang="en-US" sz="4000" b="1" dirty="0" smtClean="0"/>
              <a:t>। </a:t>
            </a:r>
            <a:r>
              <a:rPr lang="en-US" sz="4000" b="1" dirty="0" err="1" smtClean="0"/>
              <a:t>উৎপাদনের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জন্য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প্রয়োজনীয়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উপকরণের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সুষ্ঠু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সমন্বয়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সাধনের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কাজটি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সংগঠক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উদ্যোক্তা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থাকেন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768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" y="29510"/>
            <a:ext cx="914326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আধুনিক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প্রতিযোগিতামূলক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বৃহদায়তন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জটিল</a:t>
            </a:r>
            <a:r>
              <a:rPr lang="en-US" sz="4800" b="1" dirty="0" smtClean="0"/>
              <a:t>  </a:t>
            </a:r>
            <a:r>
              <a:rPr lang="en-US" sz="4800" b="1" dirty="0" err="1" smtClean="0"/>
              <a:t>উৎপাদন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ব্যবস্থায়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সংগঠন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একটি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স্বতন্ত্র</a:t>
            </a:r>
            <a:r>
              <a:rPr lang="en-US" sz="4800" b="1" dirty="0" smtClean="0"/>
              <a:t> ও </a:t>
            </a:r>
            <a:r>
              <a:rPr lang="en-US" sz="4800" b="1" dirty="0" err="1" smtClean="0"/>
              <a:t>অপরিহার্য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উপাদান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হিসেবে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সমাদৃত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হয়েছে</a:t>
            </a:r>
            <a:r>
              <a:rPr lang="en-US" sz="4800" b="1" dirty="0" smtClean="0"/>
              <a:t>।  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2" y="3657600"/>
            <a:ext cx="9144001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সুতরাং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উৎপাদনের</a:t>
            </a:r>
            <a:r>
              <a:rPr lang="en-US" sz="4400" b="1" dirty="0" smtClean="0"/>
              <a:t> </a:t>
            </a:r>
            <a:r>
              <a:rPr lang="en-US" sz="4400" b="1" dirty="0" err="1"/>
              <a:t>জন্য</a:t>
            </a:r>
            <a:r>
              <a:rPr lang="en-US" sz="4400" b="1" dirty="0"/>
              <a:t> </a:t>
            </a:r>
            <a:r>
              <a:rPr lang="en-US" sz="4400" b="1" dirty="0" err="1"/>
              <a:t>প্রয়োজনীয়</a:t>
            </a:r>
            <a:r>
              <a:rPr lang="en-US" sz="4400" b="1" dirty="0"/>
              <a:t> </a:t>
            </a:r>
            <a:r>
              <a:rPr lang="en-US" sz="4400" b="1" dirty="0" err="1"/>
              <a:t>উপকরণের</a:t>
            </a:r>
            <a:r>
              <a:rPr lang="en-US" sz="4400" b="1" dirty="0"/>
              <a:t> </a:t>
            </a:r>
            <a:r>
              <a:rPr lang="en-US" sz="4400" b="1" dirty="0" err="1"/>
              <a:t>সুষ্ঠু</a:t>
            </a:r>
            <a:r>
              <a:rPr lang="en-US" sz="4400" b="1" dirty="0"/>
              <a:t> </a:t>
            </a:r>
            <a:r>
              <a:rPr lang="en-US" sz="4400" b="1" dirty="0" err="1"/>
              <a:t>সমন্বয়</a:t>
            </a:r>
            <a:r>
              <a:rPr lang="en-US" sz="4400" b="1" dirty="0"/>
              <a:t> </a:t>
            </a:r>
            <a:r>
              <a:rPr lang="en-US" sz="4400" b="1" dirty="0" err="1"/>
              <a:t>সাধনের</a:t>
            </a:r>
            <a:r>
              <a:rPr lang="en-US" sz="4400" b="1" dirty="0"/>
              <a:t> </a:t>
            </a:r>
            <a:r>
              <a:rPr lang="en-US" sz="4400" b="1" dirty="0" err="1" smtClean="0"/>
              <a:t>মাধ্যমে</a:t>
            </a:r>
            <a:r>
              <a:rPr lang="en-US" sz="4400" b="1" dirty="0" smtClean="0"/>
              <a:t> (</a:t>
            </a:r>
            <a:r>
              <a:rPr lang="en-US" sz="4400" b="1" dirty="0" err="1" smtClean="0"/>
              <a:t>ভূমি,শ্রম,মূলধন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প্রভৃতি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একত্র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করে</a:t>
            </a:r>
            <a:r>
              <a:rPr lang="en-US" sz="4400" b="1" dirty="0" smtClean="0"/>
              <a:t>) </a:t>
            </a:r>
            <a:r>
              <a:rPr lang="en-US" sz="4400" b="1" dirty="0" err="1" smtClean="0"/>
              <a:t>উৎপাদন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কাজ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পরিচালনা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করাকে</a:t>
            </a:r>
            <a:r>
              <a:rPr lang="en-US" sz="4400" b="1" dirty="0"/>
              <a:t> </a:t>
            </a:r>
            <a:r>
              <a:rPr lang="en-US" sz="4400" b="1" dirty="0" err="1" smtClean="0"/>
              <a:t>সংগঠন,সংগঠক</a:t>
            </a:r>
            <a:r>
              <a:rPr lang="en-US" sz="4400" b="1" dirty="0" smtClean="0"/>
              <a:t> </a:t>
            </a:r>
            <a:r>
              <a:rPr lang="en-US" sz="4400" b="1" dirty="0" err="1"/>
              <a:t>বা</a:t>
            </a:r>
            <a:r>
              <a:rPr lang="en-US" sz="4400" b="1" dirty="0"/>
              <a:t> </a:t>
            </a:r>
            <a:r>
              <a:rPr lang="en-US" sz="4400" b="1" dirty="0" err="1"/>
              <a:t>উদ্যোক্তা</a:t>
            </a:r>
            <a:r>
              <a:rPr lang="en-US" sz="4400" b="1" dirty="0"/>
              <a:t> </a:t>
            </a:r>
            <a:r>
              <a:rPr lang="en-US" sz="4400" b="1" dirty="0" err="1" smtClean="0"/>
              <a:t>বলে</a:t>
            </a:r>
            <a:r>
              <a:rPr lang="en-US" sz="4400" b="1" dirty="0" smtClean="0"/>
              <a:t>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5391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8" y="1"/>
            <a:ext cx="337775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9031" y="2212711"/>
            <a:ext cx="90076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066800" y="2242152"/>
            <a:ext cx="0" cy="68580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3919" y="3086156"/>
            <a:ext cx="105496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ভূমি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0697" y="4144891"/>
            <a:ext cx="383701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একত্র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উৎপাদন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পরিচালনা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করা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97714" y="3086156"/>
            <a:ext cx="101601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শ্রম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3993" y="4298780"/>
            <a:ext cx="2362200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সংগঠন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144893"/>
            <a:ext cx="63586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pic>
        <p:nvPicPr>
          <p:cNvPr id="11" name="Picture 10" descr="mon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439" y="1"/>
            <a:ext cx="2777561" cy="198120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2309" y="2263431"/>
            <a:ext cx="1002206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8442" y="3048000"/>
            <a:ext cx="142194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মূলধন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21141" y="3086156"/>
            <a:ext cx="4953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3048000"/>
            <a:ext cx="4953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22194" y="6019800"/>
            <a:ext cx="91440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যিনি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একাজ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করেন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তাকে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সংগঠক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বা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উদ্যোক্তা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বলে</a:t>
            </a:r>
            <a:r>
              <a:rPr lang="en-US" sz="4000" b="1" dirty="0" smtClean="0">
                <a:solidFill>
                  <a:schemeClr val="bg1"/>
                </a:solidFill>
              </a:rPr>
              <a:t>।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5"/>
            <a:ext cx="2819400" cy="197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4" grpId="0" animBg="1"/>
      <p:bldP spid="6" grpId="0" animBg="1"/>
      <p:bldP spid="8" grpId="0" animBg="1"/>
      <p:bldP spid="9" grpId="0" animBg="1"/>
      <p:bldP spid="1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47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                        </a:t>
            </a:r>
            <a:r>
              <a:rPr lang="en-US" sz="4000" b="1" dirty="0" err="1" smtClean="0">
                <a:solidFill>
                  <a:prstClr val="white"/>
                </a:solidFill>
              </a:rPr>
              <a:t>সংগঠনের</a:t>
            </a:r>
            <a:r>
              <a:rPr lang="en-US" sz="4000" b="1" dirty="0" smtClean="0">
                <a:solidFill>
                  <a:prstClr val="white"/>
                </a:solidFill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</a:rPr>
              <a:t>বৈশিষ্ট্য</a:t>
            </a:r>
            <a:r>
              <a:rPr lang="en-US" sz="4000" b="1" dirty="0" smtClean="0">
                <a:solidFill>
                  <a:prstClr val="white"/>
                </a:solidFill>
              </a:rPr>
              <a:t> :</a:t>
            </a:r>
            <a:endParaRPr lang="en-US" sz="40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6992192"/>
              </p:ext>
            </p:extLst>
          </p:nvPr>
        </p:nvGraphicFramePr>
        <p:xfrm>
          <a:off x="33290" y="732133"/>
          <a:ext cx="9110710" cy="612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22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296"/>
    </mc:Choice>
    <mc:Fallback xmlns="">
      <p:transition spd="slow" advTm="493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7240D-48C2-4E59-803C-8313E5502BB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7BA992-0A55-4EA5-827F-B3A2EB7CFD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13E7D-1F67-4869-B250-B7CDCBFFF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80188-B1B3-4D03-A888-A746F0AF4BB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6982-F381-41A7-B006-C9BD73AC4B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CDB3-B428-4F1B-83BA-247A0A8C6A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B03C1-3F48-4B00-800D-760091B70D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2" y="-21454"/>
            <a:ext cx="91121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      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সংগঠনের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প্রকারভেদ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1004376"/>
              </p:ext>
            </p:extLst>
          </p:nvPr>
        </p:nvGraphicFramePr>
        <p:xfrm>
          <a:off x="0" y="696049"/>
          <a:ext cx="9144000" cy="609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9D2E97-44EB-4EAD-A53E-B433444748C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CAA03D-6730-4FC2-8131-04C4ED7BC6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BE7B1-FAF0-469C-9E16-FC32B72AAA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21A37-3B1F-4990-A7E0-951FE01878A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9038259"/>
              </p:ext>
            </p:extLst>
          </p:nvPr>
        </p:nvGraphicFramePr>
        <p:xfrm>
          <a:off x="38100" y="685800"/>
          <a:ext cx="91059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5208" y="3124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ব্যক্তি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মালিকানা</a:t>
            </a:r>
            <a:r>
              <a:rPr lang="en-US" sz="4000" b="1" dirty="0" smtClean="0">
                <a:solidFill>
                  <a:schemeClr val="bg1"/>
                </a:solidFill>
              </a:rPr>
              <a:t> 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219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একমালিকানা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কারবার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3497" y="340373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অংশিদারি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কারবার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181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যৌথমূলধনী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কারবার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80"/>
            <a:ext cx="9144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মালিকানার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ভিত্তিতে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কারবারকে</a:t>
            </a:r>
            <a:r>
              <a:rPr lang="en-US" sz="3600" b="1" dirty="0" smtClean="0"/>
              <a:t> ৩-ভাগে </a:t>
            </a:r>
            <a:r>
              <a:rPr lang="en-US" sz="3600" b="1" dirty="0" err="1" smtClean="0"/>
              <a:t>ভাগ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হয়</a:t>
            </a:r>
            <a:r>
              <a:rPr lang="en-US" sz="3600" b="1" dirty="0" smtClean="0"/>
              <a:t>-</a:t>
            </a:r>
            <a:r>
              <a:rPr lang="en-US" sz="4000" b="1" dirty="0" smtClean="0"/>
              <a:t>--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428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CB23E2-9147-420A-8F14-2F9836731B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3F25-FB37-4E41-96C7-FADDF109BF0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7F422C-4689-4031-9F46-B78D9D1F14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7D12E-58C0-4EC3-916C-FDF4D6F21D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42A7A-026D-4236-B938-C7E528D643D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1ADBF-7C38-4F96-9E36-C97E9303C5E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EFFBB-31B0-4C0D-B513-45ECDAA22A1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C68EB-789C-4C17-845C-BC70B48A3E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9891AA-B939-4FF3-8F39-98A192BEB5F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2C5F6-5FBC-4E0D-ACCE-0234E9336C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2962CA-CFBB-44A1-B389-3485521B9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5.9|5.7|3.5|115.8|40.1|66.1|56.5|10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8|8.5|6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8.4|25.1|24.7|25.7|24.4|58.2|131.8|38.8|48.5|56.3|30.3|23.7|65.6|37.8|69.3|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8.4|25.1|24.7|25.7|24.4|58.2|131.8|38.8|48.5|56.3|30.3|23.7|65.6|37.8|69.3|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8.4|25.1|24.7|25.7|24.4|58.2|131.8|38.8|48.5|56.3|30.3|23.7|65.6|37.8|69.3|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8.4|25.1|24.7|25.7|24.4|58.2|131.8|38.8|48.5|56.3|30.3|23.7|65.6|37.8|69.3|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969</Words>
  <Application>Microsoft Office PowerPoint</Application>
  <PresentationFormat>On-screen Show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Moshiur Rahman</dc:creator>
  <cp:lastModifiedBy>Md. Moshiur Rahman</cp:lastModifiedBy>
  <cp:revision>277</cp:revision>
  <dcterms:created xsi:type="dcterms:W3CDTF">2006-08-16T00:00:00Z</dcterms:created>
  <dcterms:modified xsi:type="dcterms:W3CDTF">2020-08-26T06:52:34Z</dcterms:modified>
</cp:coreProperties>
</file>