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2" r:id="rId2"/>
    <p:sldId id="256" r:id="rId3"/>
    <p:sldId id="273" r:id="rId4"/>
    <p:sldId id="257" r:id="rId5"/>
    <p:sldId id="258" r:id="rId6"/>
    <p:sldId id="275" r:id="rId7"/>
    <p:sldId id="259" r:id="rId8"/>
    <p:sldId id="276" r:id="rId9"/>
    <p:sldId id="260" r:id="rId10"/>
    <p:sldId id="267" r:id="rId11"/>
    <p:sldId id="261" r:id="rId12"/>
    <p:sldId id="262" r:id="rId13"/>
    <p:sldId id="263" r:id="rId14"/>
    <p:sldId id="264" r:id="rId15"/>
    <p:sldId id="265" r:id="rId16"/>
    <p:sldId id="269" r:id="rId17"/>
    <p:sldId id="266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3D919-D8B5-4047-8440-5FF38AFCE05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89C6-1D59-4D9B-BD6E-B8C5425CE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1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পূর্বের বাড়ির কাজ আদায় করা যেতে পারে। এর জন্য সর্বোচ্চ ০৩ মিনিট সময় ব্যয় করা যেতে পারে।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51FFE-0FDA-44D6-9CB2-A9415A8E37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89C6-1D59-4D9B-BD6E-B8C5425CE5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908BAB-35E0-43CC-A374-700FDDBFEF9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BDABAC-3999-41F5-A71C-7AABD5F79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imated flower wallpapers.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39855"/>
            <a:ext cx="6781800" cy="4913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559568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 প্রতি শুভেচ্ছা</a:t>
            </a:r>
            <a:endParaRPr lang="en-US" sz="6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er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200400"/>
            <a:ext cx="4419600" cy="2965847"/>
          </a:xfrm>
          <a:prstGeom prst="rect">
            <a:avLst/>
          </a:prstGeom>
        </p:spPr>
      </p:pic>
      <p:pic>
        <p:nvPicPr>
          <p:cNvPr id="5" name="Picture 4" descr="Mather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762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6248400"/>
            <a:ext cx="1981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রোগমুক্ত উদ্ভিদ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200400"/>
            <a:ext cx="2362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রোগ আক্রান্ত উদ্ভিদ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04800"/>
            <a:ext cx="3657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আবাদ মাধ্যম  তৈরি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arkash-lab-petridish-tissue-cul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38001"/>
            <a:ext cx="5181600" cy="3880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20605"/>
            <a:ext cx="86106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উদ্ভিদের বৃদ্ধির জন্য অত্যাবশ্যকীয় খনিজ পুষ্টি, ভিটামিন, ফাইটোহরমোন, সুক্রোজ এবং কঠিন মাধ্যম তৈরির জন্য জমাট বাঁধার উপাদান, যেমন অ্যাগার প্রভৃতি সঠিক মাত্রায় মিশিয়ে আবাদ মাধ্যম  তৈরি করা হয়।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3372" y="5562600"/>
            <a:ext cx="443102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জীবাণুমুক্ত  আবাদ প্রতিষ্ঠ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050473" y="228600"/>
            <a:ext cx="50292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নিচের ছবি দুটি দেখ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reparing_media_for_tissue_culture_-_ILRI_Forage_Genebank_on_the_ILRI_Addis_Abeba_camp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0"/>
            <a:ext cx="3918857" cy="3581400"/>
          </a:xfrm>
          <a:prstGeom prst="rect">
            <a:avLst/>
          </a:prstGeom>
        </p:spPr>
      </p:pic>
      <p:pic>
        <p:nvPicPr>
          <p:cNvPr id="8" name="Picture 7" descr="hqdefault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1" y="1524000"/>
            <a:ext cx="4609979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7615" y="5663625"/>
            <a:ext cx="387798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মূল উৎপাদক মাধ্যমে স্থানান্তর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issue_culture_E_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5" y="1524000"/>
            <a:ext cx="2107245" cy="3429000"/>
          </a:xfrm>
          <a:prstGeom prst="rect">
            <a:avLst/>
          </a:prstGeom>
        </p:spPr>
      </p:pic>
      <p:pic>
        <p:nvPicPr>
          <p:cNvPr id="7" name="Picture 6" descr="Plant-Containers-Tissue-Cultur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562100"/>
            <a:ext cx="2286000" cy="3467100"/>
          </a:xfrm>
          <a:prstGeom prst="rect">
            <a:avLst/>
          </a:prstGeom>
        </p:spPr>
      </p:pic>
      <p:pic>
        <p:nvPicPr>
          <p:cNvPr id="10" name="Picture 9" descr="act5fig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47800"/>
            <a:ext cx="2743200" cy="3505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373559"/>
            <a:ext cx="5029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নিচের ছবিগুলো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দেখ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5791200"/>
            <a:ext cx="3962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প্রকৃতিক পরিবেশে স্থানান্তর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_vitr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4" y="1295400"/>
            <a:ext cx="4049486" cy="4191000"/>
          </a:xfrm>
          <a:prstGeom prst="rect">
            <a:avLst/>
          </a:prstGeom>
        </p:spPr>
      </p:pic>
      <p:pic>
        <p:nvPicPr>
          <p:cNvPr id="9" name="Picture 8" descr="259-500x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354286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228600"/>
            <a:ext cx="50292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নিচের ছবি দুটি লক্ষকর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c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2" y="457200"/>
            <a:ext cx="8150548" cy="3048001"/>
          </a:xfrm>
          <a:prstGeom prst="rect">
            <a:avLst/>
          </a:prstGeom>
        </p:spPr>
      </p:pic>
      <p:pic>
        <p:nvPicPr>
          <p:cNvPr id="7" name="Picture 6" descr="j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793249"/>
            <a:ext cx="2819400" cy="2361493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 rot="7042961">
            <a:off x="7210025" y="4170660"/>
            <a:ext cx="2577077" cy="6440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211093"/>
            <a:ext cx="475482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টিস্যুকালচার প্রক্রিয়ার ক্রমিক প্রর্যায়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h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15" y="3793249"/>
            <a:ext cx="3279085" cy="2361493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3851565" y="4953000"/>
            <a:ext cx="872835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54559"/>
            <a:ext cx="5867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এবার চল একটি ভিডিও দেখি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21509"/>
              </p:ext>
            </p:extLst>
          </p:nvPr>
        </p:nvGraphicFramePr>
        <p:xfrm>
          <a:off x="3263900" y="3124200"/>
          <a:ext cx="2540000" cy="214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3900" y="3124200"/>
                        <a:ext cx="2540000" cy="214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685800"/>
            <a:ext cx="23622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686" y="2057400"/>
            <a:ext cx="83058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কর্মপত্র-১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টিস্যুকালচারের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ক্ষেত্রে মাতৃউদ্ভিদ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নির্বাচনের গুরুত্ব ব্যাখ্যা কর।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83058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কর্মপত্র-২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আবাদ মাধ্যম 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কী? 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আবাদ মাধ্যম  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গুরুত্ব ব্যাখ্যা কর।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831" y="5029199"/>
            <a:ext cx="8525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টিস্যুকালচারের ধাপগুলোর প্রবাহ চিত্র অঙ্কন কর।</a:t>
            </a:r>
            <a:endParaRPr lang="en-US" sz="4400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95250"/>
            <a:ext cx="7467600" cy="4324350"/>
            <a:chOff x="228600" y="19050"/>
            <a:chExt cx="7467600" cy="43243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9050"/>
              <a:ext cx="3810000" cy="432435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819400" y="1905000"/>
              <a:ext cx="4876800" cy="2133600"/>
              <a:chOff x="2570010" y="353300"/>
              <a:chExt cx="4592789" cy="2133600"/>
            </a:xfrm>
          </p:grpSpPr>
          <p:sp>
            <p:nvSpPr>
              <p:cNvPr id="3" name="Flowchart: Process 2"/>
              <p:cNvSpPr/>
              <p:nvPr/>
            </p:nvSpPr>
            <p:spPr>
              <a:xfrm>
                <a:off x="2874810" y="886700"/>
                <a:ext cx="2895600" cy="16002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255810" y="1212282"/>
                <a:ext cx="2057400" cy="762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4000" b="1" dirty="0" smtClean="0">
                    <a:ln w="11430"/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40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Flowchart: Data 6"/>
              <p:cNvSpPr/>
              <p:nvPr/>
            </p:nvSpPr>
            <p:spPr>
              <a:xfrm>
                <a:off x="2570010" y="353300"/>
                <a:ext cx="4135590" cy="609600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5825830" y="962900"/>
                <a:ext cx="1143000" cy="15240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5825824" y="353300"/>
                <a:ext cx="1336975" cy="609600"/>
              </a:xfrm>
              <a:prstGeom prst="triangle">
                <a:avLst>
                  <a:gd name="adj" fmla="val 556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5562600" cy="4527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497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অসংখ্য ধন্যবাদ।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28600"/>
            <a:ext cx="43434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3886200" cy="3477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জহিরুল ইসলাম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শেরপুর সরকারি বালিকা</a:t>
            </a:r>
          </a:p>
          <a:p>
            <a:pPr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উচ্চ বিদ্যালয়, শেরপুর। 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izoherul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gmail.com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01913139123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905000"/>
            <a:ext cx="4267200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-দশম 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বিষয়ঃ জীববিজ্ঞান</a:t>
            </a: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চতুর্দশ (জীবপ্রযুক্তি)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26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খ্রিঃ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ussiCultur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3600450" cy="2362320"/>
          </a:xfrm>
          <a:prstGeom prst="rect">
            <a:avLst/>
          </a:prstGeom>
        </p:spPr>
      </p:pic>
      <p:pic>
        <p:nvPicPr>
          <p:cNvPr id="4" name="Picture 3" descr="1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52400"/>
            <a:ext cx="4114800" cy="27432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"/>
            <a:ext cx="4267200" cy="28194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>
          <a:xfrm>
            <a:off x="4267200" y="1485900"/>
            <a:ext cx="590550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2971800"/>
            <a:ext cx="3593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971800"/>
            <a:ext cx="1537600" cy="537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টিস্যু পেপার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971800"/>
            <a:ext cx="3593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971800"/>
            <a:ext cx="2286000" cy="537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টিস্যুর তৈরি ফুল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tissue-cul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81400"/>
            <a:ext cx="3631095" cy="2438400"/>
          </a:xfrm>
          <a:prstGeom prst="rect">
            <a:avLst/>
          </a:prstGeom>
        </p:spPr>
      </p:pic>
      <p:pic>
        <p:nvPicPr>
          <p:cNvPr id="13" name="Picture 12" descr="11216794_1604463343146371_9139334442479672121_n-640x3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767136"/>
            <a:ext cx="4140201" cy="232886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267200" y="4953000"/>
            <a:ext cx="590550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71600" y="609600"/>
            <a:ext cx="6400800" cy="12192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টিস্যুকালচার</a:t>
            </a:r>
            <a:endParaRPr lang="en-US" sz="7200" dirty="0"/>
          </a:p>
        </p:txBody>
      </p:sp>
      <p:pic>
        <p:nvPicPr>
          <p:cNvPr id="6" name="Picture 5" descr="TussiCultur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43200"/>
            <a:ext cx="53340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990600"/>
            <a:ext cx="41148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81400"/>
            <a:ext cx="732444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টিস্যুকালচারের ধাপসমূহ ব্যাখ্যা করতে পারবে।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43200"/>
            <a:ext cx="665278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টিস্যুকালচার কী তা ব্যাখ্যা করতে পারবে।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2830562"/>
            <a:ext cx="7467600" cy="230832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টিস্যুকালচারঃ একটি টিস্যুকে জীবানুমুক্ত পুষ্টিবর্ধক কোন মিডিয়ামে বর্ধিতকরণ প্রক্রিয়াকে টিস্যুকালচার বলে।  টিস্যুকালচারের উদ্দেশ্যে  উদ্ভিদের যে অংশ নিয়ে ব্যবহার করা হয় তাকে এক্সপ্ল্যান্ট বলে।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Up Arrow 5"/>
          <p:cNvSpPr/>
          <p:nvPr/>
        </p:nvSpPr>
        <p:spPr>
          <a:xfrm rot="1986857">
            <a:off x="5135882" y="4228891"/>
            <a:ext cx="2078554" cy="986839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8108420">
            <a:off x="5085248" y="2670915"/>
            <a:ext cx="2042892" cy="754170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5103903">
            <a:off x="3034518" y="2406734"/>
            <a:ext cx="1981200" cy="762000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9286788">
            <a:off x="1134717" y="3424225"/>
            <a:ext cx="1981200" cy="762000"/>
          </a:xfrm>
          <a:prstGeom prst="curvedUpArrow">
            <a:avLst>
              <a:gd name="adj1" fmla="val 25000"/>
              <a:gd name="adj2" fmla="val 50000"/>
              <a:gd name="adj3" fmla="val 1882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4956206">
            <a:off x="3129893" y="4965426"/>
            <a:ext cx="2074147" cy="758021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" y="1524000"/>
            <a:ext cx="2895600" cy="1295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১। মাতৃউদ্ভিদ নির্বাচন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" y="4577860"/>
            <a:ext cx="2895600" cy="12954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 আবাদ মাধ্যম  তৈরি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48200" y="5486400"/>
            <a:ext cx="2895600" cy="12954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৩। জীবাণুমুক্ত  আবাদ প্রতিষ্ঠ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43600" y="3429000"/>
            <a:ext cx="2895600" cy="12954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৪। মূল উৎপাদক মাধ্যমে স্থানান্তর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95800" y="838200"/>
            <a:ext cx="2971800" cy="12954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৫। প্রকৃতিক পরিবেশে স্থানান্তর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743200" y="3505200"/>
            <a:ext cx="3124200" cy="914400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টিস্যুকালচার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2362200" y="0"/>
            <a:ext cx="38862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টিস্যুকালচারের ধাপ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685800"/>
            <a:ext cx="2362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6997428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টিস্যুকালচারের ধাপগুলোর নাম লিখ।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91200" y="5329535"/>
            <a:ext cx="1752600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স্বাস্থ্যবান উদ্ভিদ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609600"/>
            <a:ext cx="4267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মাতৃউদ্ভিদ নির্বাচন</a:t>
            </a:r>
            <a:endParaRPr lang="en-US" sz="5400" dirty="0"/>
          </a:p>
        </p:txBody>
      </p:sp>
      <p:pic>
        <p:nvPicPr>
          <p:cNvPr id="11" name="Picture 10" descr="Mather plan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327" y="1752600"/>
            <a:ext cx="3939473" cy="3124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5191780"/>
            <a:ext cx="2667000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উন্নত গুণসম্পন্ন 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ather 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1752600"/>
            <a:ext cx="4219303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596</TotalTime>
  <Words>266</Words>
  <Application>Microsoft Office PowerPoint</Application>
  <PresentationFormat>On-screen Show (4:3)</PresentationFormat>
  <Paragraphs>58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Johir</dc:creator>
  <cp:lastModifiedBy>Shajahan Johir</cp:lastModifiedBy>
  <cp:revision>53</cp:revision>
  <dcterms:created xsi:type="dcterms:W3CDTF">2015-08-07T03:08:26Z</dcterms:created>
  <dcterms:modified xsi:type="dcterms:W3CDTF">2020-08-26T11:05:07Z</dcterms:modified>
</cp:coreProperties>
</file>