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1" r:id="rId5"/>
    <p:sldId id="263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9" d="100"/>
          <a:sy n="59" d="100"/>
        </p:scale>
        <p:origin x="19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8/24/2020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8/24/2020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8/24/2020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8/24/2020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8/24/2020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8/24/2020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8/24/2020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8/24/2020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8/24/2020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8/24/2020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8/24/2020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8/24/2020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8/24/2020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 bwMode="auto">
          <a:xfrm>
            <a:off x="174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174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8021" y="1435100"/>
            <a:ext cx="123561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1606" y="2692400"/>
            <a:ext cx="15345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dirty="0" err="1"/>
              <a:t>Mahia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47" y="34062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Round Same Side Corner Rectangle 10"/>
          <p:cNvSpPr/>
          <p:nvPr/>
        </p:nvSpPr>
        <p:spPr bwMode="auto">
          <a:xfrm>
            <a:off x="3075625" y="1447800"/>
            <a:ext cx="1536630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3074743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9440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0850" y="2705100"/>
            <a:ext cx="15366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/>
              <a:t>Rahman</a:t>
            </a:r>
            <a:endParaRPr lang="en-US" sz="3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0" y="34189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 Same Side Corner Rectangle 15"/>
          <p:cNvSpPr/>
          <p:nvPr/>
        </p:nvSpPr>
        <p:spPr bwMode="auto">
          <a:xfrm>
            <a:off x="4356737" y="1447800"/>
            <a:ext cx="1536630" cy="1114425"/>
          </a:xfrm>
          <a:prstGeom prst="round2Same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5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32453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3862" y="2705100"/>
            <a:ext cx="153663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Assistant Teacher</a:t>
            </a:r>
          </a:p>
          <a:p>
            <a:pPr algn="ctr"/>
            <a:endParaRPr lang="en-US" sz="1600" b="1"/>
          </a:p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41" y="34189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" name="Round Same Side Corner Rectangle 20"/>
          <p:cNvSpPr/>
          <p:nvPr/>
        </p:nvSpPr>
        <p:spPr bwMode="auto">
          <a:xfrm>
            <a:off x="5626737" y="1447800"/>
            <a:ext cx="1536630" cy="1114425"/>
          </a:xfrm>
          <a:prstGeom prst="round2Same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V="1">
            <a:off x="562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92928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4337" y="2705100"/>
            <a:ext cx="153663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English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2" y="34189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6" name="Round Same Side Corner Rectangle 25"/>
          <p:cNvSpPr/>
          <p:nvPr/>
        </p:nvSpPr>
        <p:spPr bwMode="auto">
          <a:xfrm>
            <a:off x="6879275" y="1447800"/>
            <a:ext cx="1536630" cy="1114425"/>
          </a:xfrm>
          <a:prstGeom prst="round2Same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flipV="1">
            <a:off x="6868868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26415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6875" y="2705100"/>
            <a:ext cx="153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 err="1"/>
              <a:t>Silam</a:t>
            </a:r>
            <a:r>
              <a:rPr lang="en-US" sz="1400" b="1" dirty="0"/>
              <a:t> P.L High School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93" y="34189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1" name="Round Same Side Corner Rectangle 30"/>
          <p:cNvSpPr/>
          <p:nvPr/>
        </p:nvSpPr>
        <p:spPr bwMode="auto">
          <a:xfrm>
            <a:off x="8120994" y="1435100"/>
            <a:ext cx="1534525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 flipV="1">
            <a:off x="8119818" y="21590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137678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40019" y="2692400"/>
            <a:ext cx="153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/>
              <a:t>B.A </a:t>
            </a:r>
            <a:r>
              <a:rPr lang="en-US" sz="1400" b="1" dirty="0" err="1"/>
              <a:t>Hons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7" y="34062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Round Same Side Corner Rectangle 35"/>
          <p:cNvSpPr/>
          <p:nvPr/>
        </p:nvSpPr>
        <p:spPr bwMode="auto">
          <a:xfrm>
            <a:off x="936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flipV="1">
            <a:off x="936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80715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64006" y="2692400"/>
            <a:ext cx="1534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M.A (English)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3406288"/>
            <a:ext cx="610427" cy="581512"/>
          </a:xfrm>
          <a:prstGeom prst="rect">
            <a:avLst/>
          </a:prstGeom>
          <a:blipFill dpi="0" rotWithShape="1">
            <a:blip r:embed="rId6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925" y="154487"/>
            <a:ext cx="10653888" cy="803758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Look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</a:t>
            </a:r>
            <a:r>
              <a:rPr lang="fr-FR" sz="4000" b="1" dirty="0" smtClean="0"/>
              <a:t>Picture </a:t>
            </a:r>
            <a:r>
              <a:rPr lang="fr-FR" sz="4000" b="1" dirty="0" smtClean="0"/>
              <a:t>and </a:t>
            </a:r>
            <a:r>
              <a:rPr lang="fr-FR" sz="4000" b="1" dirty="0" err="1" smtClean="0"/>
              <a:t>discuss</a:t>
            </a:r>
            <a:r>
              <a:rPr lang="fr-FR" sz="4000" b="1" dirty="0" smtClean="0"/>
              <a:t> </a:t>
            </a:r>
            <a:r>
              <a:rPr lang="fr-FR" sz="4000" b="1" dirty="0" smtClean="0"/>
              <a:t>in pairs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5" y="1172230"/>
            <a:ext cx="10221239" cy="4970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4" y="6967848"/>
            <a:ext cx="6237962" cy="299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-0.01736 L 0.00209 -0.7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7" y="221470"/>
            <a:ext cx="60960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396">
            <a:off x="-319886" y="-4151577"/>
            <a:ext cx="3468915" cy="3573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49739 0.8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4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r="12209"/>
          <a:stretch>
            <a:fillRect/>
          </a:stretch>
        </p:blipFill>
        <p:spPr>
          <a:xfrm>
            <a:off x="1383060" y="564566"/>
            <a:ext cx="6696228" cy="478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1847" y="304800"/>
            <a:ext cx="7903923" cy="146137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5400" dirty="0" smtClean="0"/>
              <a:t>Pearls ! Pearls ! Pearls !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47" y="7249441"/>
            <a:ext cx="7359407" cy="3836091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1211 -0.7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3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390" y="545432"/>
            <a:ext cx="4748464" cy="926572"/>
          </a:xfrm>
        </p:spPr>
        <p:txBody>
          <a:bodyPr>
            <a:noAutofit/>
          </a:bodyPr>
          <a:lstStyle/>
          <a:p>
            <a:r>
              <a:rPr lang="en-US" sz="4400" dirty="0" smtClean="0"/>
              <a:t>Unit-7, Lesson-1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62" y="1857015"/>
            <a:ext cx="6993626" cy="364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337" y="304800"/>
            <a:ext cx="12063663" cy="120041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After we have studied this unit ,we will be able to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4634" y="2049378"/>
            <a:ext cx="9372600" cy="4114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Ask and answer question </a:t>
            </a:r>
          </a:p>
          <a:p>
            <a:r>
              <a:rPr lang="en-US" sz="4400" b="1" dirty="0" smtClean="0"/>
              <a:t>Write down the main ideas in our own words</a:t>
            </a:r>
          </a:p>
          <a:p>
            <a:r>
              <a:rPr lang="en-US" sz="4400" b="1" dirty="0" smtClean="0"/>
              <a:t>Write short paragraphs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75" y="3866148"/>
            <a:ext cx="2178596" cy="2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42072" y="316797"/>
            <a:ext cx="5191785" cy="5954147"/>
            <a:chOff x="926382" y="521369"/>
            <a:chExt cx="5191785" cy="5954147"/>
          </a:xfrm>
        </p:grpSpPr>
        <p:sp>
          <p:nvSpPr>
            <p:cNvPr id="7" name="Rectangle 6"/>
            <p:cNvSpPr/>
            <p:nvPr/>
          </p:nvSpPr>
          <p:spPr>
            <a:xfrm>
              <a:off x="1323949" y="1088327"/>
              <a:ext cx="4794218" cy="5387189"/>
            </a:xfrm>
            <a:prstGeom prst="rect">
              <a:avLst/>
            </a:prstGeom>
            <a:gradFill flip="none" rotWithShape="1">
              <a:gsLst>
                <a:gs pos="95000">
                  <a:srgbClr val="EC208A"/>
                </a:gs>
                <a:gs pos="1000">
                  <a:srgbClr val="DD3797">
                    <a:lumMod val="92000"/>
                  </a:srgbClr>
                </a:gs>
                <a:gs pos="6000">
                  <a:srgbClr val="E80E8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0">
                  <a:srgbClr val="ABF7C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26382" y="521369"/>
              <a:ext cx="4830781" cy="1133915"/>
            </a:xfrm>
            <a:custGeom>
              <a:avLst/>
              <a:gdLst>
                <a:gd name="connsiteX0" fmla="*/ 136385 w 3131133"/>
                <a:gd name="connsiteY0" fmla="*/ 0 h 890007"/>
                <a:gd name="connsiteX1" fmla="*/ 371892 w 3131133"/>
                <a:gd name="connsiteY1" fmla="*/ 0 h 890007"/>
                <a:gd name="connsiteX2" fmla="*/ 818148 w 3131133"/>
                <a:gd name="connsiteY2" fmla="*/ 0 h 890007"/>
                <a:gd name="connsiteX3" fmla="*/ 3131133 w 3131133"/>
                <a:gd name="connsiteY3" fmla="*/ 0 h 890007"/>
                <a:gd name="connsiteX4" fmla="*/ 3050923 w 3131133"/>
                <a:gd name="connsiteY4" fmla="*/ 890007 h 890007"/>
                <a:gd name="connsiteX5" fmla="*/ 818148 w 3131133"/>
                <a:gd name="connsiteY5" fmla="*/ 890007 h 890007"/>
                <a:gd name="connsiteX6" fmla="*/ 371892 w 3131133"/>
                <a:gd name="connsiteY6" fmla="*/ 890007 h 890007"/>
                <a:gd name="connsiteX7" fmla="*/ 136385 w 3131133"/>
                <a:gd name="connsiteY7" fmla="*/ 890007 h 890007"/>
                <a:gd name="connsiteX8" fmla="*/ 0 w 3131133"/>
                <a:gd name="connsiteY8" fmla="*/ 445004 h 890007"/>
                <a:gd name="connsiteX9" fmla="*/ 136385 w 3131133"/>
                <a:gd name="connsiteY9" fmla="*/ 0 h 89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33" h="890007">
                  <a:moveTo>
                    <a:pt x="136385" y="0"/>
                  </a:moveTo>
                  <a:lnTo>
                    <a:pt x="371892" y="0"/>
                  </a:lnTo>
                  <a:lnTo>
                    <a:pt x="818148" y="0"/>
                  </a:lnTo>
                  <a:lnTo>
                    <a:pt x="3131133" y="0"/>
                  </a:lnTo>
                  <a:lnTo>
                    <a:pt x="3050923" y="890007"/>
                  </a:lnTo>
                  <a:lnTo>
                    <a:pt x="818148" y="890007"/>
                  </a:lnTo>
                  <a:lnTo>
                    <a:pt x="371892" y="890007"/>
                  </a:lnTo>
                  <a:lnTo>
                    <a:pt x="136385" y="890007"/>
                  </a:lnTo>
                  <a:cubicBezTo>
                    <a:pt x="61034" y="890007"/>
                    <a:pt x="0" y="690735"/>
                    <a:pt x="0" y="445004"/>
                  </a:cubicBezTo>
                  <a:cubicBezTo>
                    <a:pt x="0" y="199273"/>
                    <a:pt x="61034" y="0"/>
                    <a:pt x="136385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5000">
                  <a:schemeClr val="bg1"/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16871" y="521369"/>
              <a:ext cx="701296" cy="566957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rgbClr val="EC2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5416871" y="1088326"/>
              <a:ext cx="475617" cy="566958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86" y="228838"/>
            <a:ext cx="4545513" cy="12004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dobe Caslon Pro" panose="0205050205050A020403" pitchFamily="18" charset="0"/>
              </a:rPr>
              <a:t>New-word</a:t>
            </a:r>
            <a:endParaRPr lang="en-US" sz="5400" b="1" dirty="0">
              <a:latin typeface="Adobe Caslon Pro" panose="0205050205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86" y="1996212"/>
            <a:ext cx="3951955" cy="4114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Mythology-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Ancient-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Dissolved- 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Status-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Delicate-</a:t>
            </a:r>
            <a:endParaRPr lang="en-US" sz="40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4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44617" y="384177"/>
            <a:ext cx="10265746" cy="5540501"/>
            <a:chOff x="926382" y="521369"/>
            <a:chExt cx="5191785" cy="5954147"/>
          </a:xfrm>
        </p:grpSpPr>
        <p:sp>
          <p:nvSpPr>
            <p:cNvPr id="7" name="Rectangle 6"/>
            <p:cNvSpPr/>
            <p:nvPr/>
          </p:nvSpPr>
          <p:spPr>
            <a:xfrm>
              <a:off x="1323949" y="1088327"/>
              <a:ext cx="4794218" cy="5387189"/>
            </a:xfrm>
            <a:prstGeom prst="rect">
              <a:avLst/>
            </a:prstGeom>
            <a:gradFill flip="none" rotWithShape="1">
              <a:gsLst>
                <a:gs pos="95000">
                  <a:srgbClr val="EC208A"/>
                </a:gs>
                <a:gs pos="1000">
                  <a:srgbClr val="DD3797">
                    <a:lumMod val="92000"/>
                  </a:srgbClr>
                </a:gs>
                <a:gs pos="6000">
                  <a:srgbClr val="E80E8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0">
                  <a:srgbClr val="ABF7C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26382" y="521369"/>
              <a:ext cx="4830781" cy="1133915"/>
            </a:xfrm>
            <a:custGeom>
              <a:avLst/>
              <a:gdLst>
                <a:gd name="connsiteX0" fmla="*/ 136385 w 3131133"/>
                <a:gd name="connsiteY0" fmla="*/ 0 h 890007"/>
                <a:gd name="connsiteX1" fmla="*/ 371892 w 3131133"/>
                <a:gd name="connsiteY1" fmla="*/ 0 h 890007"/>
                <a:gd name="connsiteX2" fmla="*/ 818148 w 3131133"/>
                <a:gd name="connsiteY2" fmla="*/ 0 h 890007"/>
                <a:gd name="connsiteX3" fmla="*/ 3131133 w 3131133"/>
                <a:gd name="connsiteY3" fmla="*/ 0 h 890007"/>
                <a:gd name="connsiteX4" fmla="*/ 3050923 w 3131133"/>
                <a:gd name="connsiteY4" fmla="*/ 890007 h 890007"/>
                <a:gd name="connsiteX5" fmla="*/ 818148 w 3131133"/>
                <a:gd name="connsiteY5" fmla="*/ 890007 h 890007"/>
                <a:gd name="connsiteX6" fmla="*/ 371892 w 3131133"/>
                <a:gd name="connsiteY6" fmla="*/ 890007 h 890007"/>
                <a:gd name="connsiteX7" fmla="*/ 136385 w 3131133"/>
                <a:gd name="connsiteY7" fmla="*/ 890007 h 890007"/>
                <a:gd name="connsiteX8" fmla="*/ 0 w 3131133"/>
                <a:gd name="connsiteY8" fmla="*/ 445004 h 890007"/>
                <a:gd name="connsiteX9" fmla="*/ 136385 w 3131133"/>
                <a:gd name="connsiteY9" fmla="*/ 0 h 89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33" h="890007">
                  <a:moveTo>
                    <a:pt x="136385" y="0"/>
                  </a:moveTo>
                  <a:lnTo>
                    <a:pt x="371892" y="0"/>
                  </a:lnTo>
                  <a:lnTo>
                    <a:pt x="818148" y="0"/>
                  </a:lnTo>
                  <a:lnTo>
                    <a:pt x="3131133" y="0"/>
                  </a:lnTo>
                  <a:lnTo>
                    <a:pt x="3050923" y="890007"/>
                  </a:lnTo>
                  <a:lnTo>
                    <a:pt x="818148" y="890007"/>
                  </a:lnTo>
                  <a:lnTo>
                    <a:pt x="371892" y="890007"/>
                  </a:lnTo>
                  <a:lnTo>
                    <a:pt x="136385" y="890007"/>
                  </a:lnTo>
                  <a:cubicBezTo>
                    <a:pt x="61034" y="890007"/>
                    <a:pt x="0" y="690735"/>
                    <a:pt x="0" y="445004"/>
                  </a:cubicBezTo>
                  <a:cubicBezTo>
                    <a:pt x="0" y="199273"/>
                    <a:pt x="61034" y="0"/>
                    <a:pt x="136385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5000">
                  <a:schemeClr val="bg1"/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16871" y="521369"/>
              <a:ext cx="701296" cy="566957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rgbClr val="EC2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5416871" y="1088326"/>
              <a:ext cx="475617" cy="566958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737" y="16113"/>
            <a:ext cx="9372600" cy="120041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Ask and answer question in pairs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763" y="1966886"/>
            <a:ext cx="937260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When the first pearl was probably discovered? 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What was one of the most highly valued gems?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Who thought of pearls as a sign of wealth and social position ?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What good luck the knights thought would pearls bring them ?</a:t>
            </a:r>
            <a:endParaRPr lang="en-US" sz="3200" b="1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95</TotalTime>
  <Words>126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Caslon Pro</vt:lpstr>
      <vt:lpstr>Adobe Garamond Pro Bold</vt:lpstr>
      <vt:lpstr>Arial</vt:lpstr>
      <vt:lpstr>Euphemia</vt:lpstr>
      <vt:lpstr>Wingdings</vt:lpstr>
      <vt:lpstr>Children Playing 16x9</vt:lpstr>
      <vt:lpstr>PowerPoint Presentation</vt:lpstr>
      <vt:lpstr>Look at the Picture and discuss in pairs</vt:lpstr>
      <vt:lpstr>PowerPoint Presentation</vt:lpstr>
      <vt:lpstr>PowerPoint Presentation</vt:lpstr>
      <vt:lpstr> </vt:lpstr>
      <vt:lpstr>Unit-7, Lesson-1</vt:lpstr>
      <vt:lpstr>After we have studied this unit ,we will be able to</vt:lpstr>
      <vt:lpstr>New-word</vt:lpstr>
      <vt:lpstr>Ask and answer question in pairs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14</cp:revision>
  <dcterms:created xsi:type="dcterms:W3CDTF">2020-07-06T17:00:52Z</dcterms:created>
  <dcterms:modified xsi:type="dcterms:W3CDTF">2020-08-24T15:34:16Z</dcterms:modified>
</cp:coreProperties>
</file>