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7" r:id="rId4"/>
    <p:sldId id="258" r:id="rId5"/>
    <p:sldId id="259" r:id="rId6"/>
    <p:sldId id="263" r:id="rId7"/>
    <p:sldId id="262" r:id="rId8"/>
    <p:sldId id="261" r:id="rId9"/>
    <p:sldId id="270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48859-2040-49BF-A197-714041B5AA6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54223-D8D4-47D6-A2B5-A30BE3EA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6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4223-D8D4-47D6-A2B5-A30BE3EA74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CFAA4-21F7-4F63-ACE7-86F18D08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65EA-40A7-42B3-BAC9-56AB11ACC20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6F180-0FE4-408E-BD69-FFCB1E74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C9C51-0AC4-4BBB-B058-28CFADAA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29B55-2F6B-483A-83C8-226881425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76AE56FB-9429-4998-9659-281FE6C0DF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solidFill>
            <a:srgbClr val="00CC00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64F4C-355A-4894-BB6C-85AFF3BD9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27296"/>
            <a:ext cx="2615821" cy="25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4565EA-40A7-42B3-BAC9-56AB11ACC201}" type="datetimeFigureOut">
              <a:rPr lang="en-US" smtClean="0"/>
              <a:pPr/>
              <a:t>26-Aug-20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5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basudebtaka@gmail.com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75E753-596C-4B49-B99B-308FD149E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50" y="362606"/>
            <a:ext cx="2401829" cy="6164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85A68B-B2C1-456F-AC56-3F5DA589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09" y="346841"/>
            <a:ext cx="2401829" cy="6164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D047A-FD31-4CD9-B004-34D877DAF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79" y="362606"/>
            <a:ext cx="2401829" cy="6164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AEEEEB-2731-4BE8-A14D-6D65F7B2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49" y="346841"/>
            <a:ext cx="2401829" cy="6164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106389-0C99-4976-A3A4-21DBE108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3" y="362606"/>
            <a:ext cx="2401829" cy="61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1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221AF9-AE4D-4D19-BC19-954CEDD8F0C4}"/>
              </a:ext>
            </a:extLst>
          </p:cNvPr>
          <p:cNvSpPr txBox="1"/>
          <p:nvPr/>
        </p:nvSpPr>
        <p:spPr>
          <a:xfrm>
            <a:off x="4786550" y="406226"/>
            <a:ext cx="2618900" cy="902554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65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kumimoji="0" lang="bn-IN" sz="526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kumimoji="0" lang="en-US" sz="526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185F9-7243-4108-B75B-ED4373DE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69" y="595502"/>
            <a:ext cx="4277481" cy="2389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4BC75-67E6-4971-BB31-CCE20F179973}"/>
              </a:ext>
            </a:extLst>
          </p:cNvPr>
          <p:cNvSpPr txBox="1"/>
          <p:nvPr/>
        </p:nvSpPr>
        <p:spPr>
          <a:xfrm>
            <a:off x="1721217" y="3054009"/>
            <a:ext cx="974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এন্টারপ্রাইজ-এর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জানুয়ারি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BF216-EF17-4906-A0FF-4E12C38FC9A9}"/>
              </a:ext>
            </a:extLst>
          </p:cNvPr>
          <p:cNvSpPr txBox="1"/>
          <p:nvPr/>
        </p:nvSpPr>
        <p:spPr>
          <a:xfrm>
            <a:off x="3785484" y="3707953"/>
            <a:ext cx="7239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০১	৫০,০০০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০৭	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২০,০০০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১৫	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কলকব্জা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২০,০০০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২০	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২৫	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E1546-2893-4096-AD29-CC684B771DD8}"/>
              </a:ext>
            </a:extLst>
          </p:cNvPr>
          <p:cNvSpPr txBox="1"/>
          <p:nvPr/>
        </p:nvSpPr>
        <p:spPr>
          <a:xfrm>
            <a:off x="2153709" y="5519461"/>
            <a:ext cx="930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C73D0-F78D-4F89-831C-6B25906F5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21" y="339448"/>
            <a:ext cx="2041224" cy="13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6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731EC2-8857-4CA9-975F-7AE5618C087A}"/>
              </a:ext>
            </a:extLst>
          </p:cNvPr>
          <p:cNvSpPr txBox="1"/>
          <p:nvPr/>
        </p:nvSpPr>
        <p:spPr>
          <a:xfrm>
            <a:off x="436179" y="1744377"/>
            <a:ext cx="10589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9CAA7-C903-44B8-AD9E-AF9E1D1B2B66}"/>
              </a:ext>
            </a:extLst>
          </p:cNvPr>
          <p:cNvSpPr txBox="1"/>
          <p:nvPr/>
        </p:nvSpPr>
        <p:spPr>
          <a:xfrm>
            <a:off x="436179" y="2729934"/>
            <a:ext cx="113196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D2F2BA-41E2-47FF-B63D-CDA7B07C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22" y="346841"/>
            <a:ext cx="5772178" cy="6164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670" y="448380"/>
            <a:ext cx="1724151" cy="1163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E18E9-2639-4719-A9A6-1D8FE179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822" y="346841"/>
            <a:ext cx="5772178" cy="61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551DCF-8C66-460F-B14C-DE0B9E304C26}"/>
              </a:ext>
            </a:extLst>
          </p:cNvPr>
          <p:cNvSpPr txBox="1"/>
          <p:nvPr/>
        </p:nvSpPr>
        <p:spPr>
          <a:xfrm>
            <a:off x="286831" y="1727480"/>
            <a:ext cx="11297264" cy="45550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আয়োজিত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B7F88-684D-4E64-8440-3AEDCB1CA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21" y="339448"/>
            <a:ext cx="2041224" cy="13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F01BD-16FA-4DD3-99C8-4E1702091129}"/>
              </a:ext>
            </a:extLst>
          </p:cNvPr>
          <p:cNvSpPr txBox="1"/>
          <p:nvPr/>
        </p:nvSpPr>
        <p:spPr>
          <a:xfrm>
            <a:off x="303008" y="389892"/>
            <a:ext cx="70416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NikoshBAN" panose="02000000000000000000"/>
              </a:rPr>
              <a:t>তোমাদের</a:t>
            </a:r>
            <a:r>
              <a:rPr lang="en-US" sz="1600" b="1" dirty="0">
                <a:latin typeface="NikoshBAN" panose="02000000000000000000"/>
              </a:rPr>
              <a:t> </a:t>
            </a:r>
            <a:r>
              <a:rPr lang="en-US" sz="1600" b="1" dirty="0" err="1">
                <a:latin typeface="NikoshBAN" panose="02000000000000000000"/>
              </a:rPr>
              <a:t>প্রাত্যহিক</a:t>
            </a:r>
            <a:r>
              <a:rPr lang="en-US" sz="1600" b="1" dirty="0">
                <a:latin typeface="NikoshBAN" panose="02000000000000000000"/>
              </a:rPr>
              <a:t> </a:t>
            </a:r>
            <a:r>
              <a:rPr lang="en-US" sz="1600" b="1" dirty="0" err="1">
                <a:latin typeface="NikoshBAN" panose="02000000000000000000"/>
              </a:rPr>
              <a:t>জীবনের</a:t>
            </a:r>
            <a:r>
              <a:rPr lang="en-US" sz="1600" b="1" dirty="0">
                <a:latin typeface="NikoshBAN" panose="02000000000000000000"/>
              </a:rPr>
              <a:t> “</a:t>
            </a:r>
            <a:r>
              <a:rPr lang="en-US" sz="1600" b="1" dirty="0" err="1">
                <a:latin typeface="NikoshBAN" panose="02000000000000000000"/>
              </a:rPr>
              <a:t>শুভ</a:t>
            </a:r>
            <a:r>
              <a:rPr lang="en-US" sz="1600" b="1" dirty="0">
                <a:latin typeface="NikoshBAN" panose="02000000000000000000"/>
              </a:rPr>
              <a:t> </a:t>
            </a:r>
            <a:r>
              <a:rPr lang="en-US" sz="1600" b="1" dirty="0" err="1">
                <a:latin typeface="NikoshBAN" panose="02000000000000000000"/>
              </a:rPr>
              <a:t>কামনা</a:t>
            </a:r>
            <a:r>
              <a:rPr lang="en-US" sz="1600" b="1" dirty="0">
                <a:latin typeface="NikoshBAN" panose="02000000000000000000"/>
              </a:rPr>
              <a:t>”</a:t>
            </a:r>
          </a:p>
          <a:p>
            <a:r>
              <a:rPr lang="en-US" sz="2400" b="1" dirty="0">
                <a:latin typeface="NikoshBAN" panose="02000000000000000000"/>
              </a:rPr>
              <a:t>			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/>
              </a:rPr>
              <a:t>এই</a:t>
            </a:r>
            <a:r>
              <a:rPr lang="en-US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/>
              </a:rPr>
              <a:t>বার্তা</a:t>
            </a:r>
            <a:r>
              <a:rPr lang="en-US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/>
              </a:rPr>
              <a:t>নিয়ে</a:t>
            </a:r>
            <a:r>
              <a:rPr lang="en-US" b="1" dirty="0">
                <a:solidFill>
                  <a:srgbClr val="7030A0"/>
                </a:solidFill>
                <a:latin typeface="NikoshBAN" panose="02000000000000000000"/>
              </a:rPr>
              <a:t>,</a:t>
            </a:r>
          </a:p>
          <a:p>
            <a:r>
              <a:rPr lang="en-US" b="1" dirty="0">
                <a:latin typeface="NikoshBAN" panose="02000000000000000000"/>
              </a:rPr>
              <a:t>				       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/>
              </a:rPr>
              <a:t>আমি</a:t>
            </a:r>
            <a:r>
              <a:rPr lang="en-US" b="1" dirty="0">
                <a:solidFill>
                  <a:srgbClr val="00B050"/>
                </a:solidFill>
                <a:latin typeface="NikoshBAN" panose="02000000000000000000"/>
              </a:rPr>
              <a:t>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6F07F-7D5E-42F3-BF27-F4D20FD71A2E}"/>
              </a:ext>
            </a:extLst>
          </p:cNvPr>
          <p:cNvSpPr txBox="1"/>
          <p:nvPr/>
        </p:nvSpPr>
        <p:spPr>
          <a:xfrm>
            <a:off x="258764" y="3486118"/>
            <a:ext cx="5507855" cy="3208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োপালগঞ্জ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01724060366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: 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basudebtaka@gmail.com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1D6B3-CE08-4C28-BA44-91E155F6D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49" y="884544"/>
            <a:ext cx="2804403" cy="2865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0AEB92-6B97-4647-A231-6673B36F2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067" y="1175971"/>
            <a:ext cx="2416571" cy="24119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10B03C-937F-4D2E-AC30-C3DA4C6A1904}"/>
              </a:ext>
            </a:extLst>
          </p:cNvPr>
          <p:cNvSpPr txBox="1"/>
          <p:nvPr/>
        </p:nvSpPr>
        <p:spPr>
          <a:xfrm>
            <a:off x="6344994" y="3785800"/>
            <a:ext cx="5716981" cy="13003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  <a:p>
            <a:pPr algn="ctr"/>
            <a:endParaRPr lang="en-US" sz="10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2FE44-49A3-4C41-8BD3-BFCB838D7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61" y="389891"/>
            <a:ext cx="1448362" cy="9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692902-BFF8-4879-B0FC-2A1AD009BF05}"/>
              </a:ext>
            </a:extLst>
          </p:cNvPr>
          <p:cNvSpPr txBox="1"/>
          <p:nvPr/>
        </p:nvSpPr>
        <p:spPr>
          <a:xfrm>
            <a:off x="476614" y="1850193"/>
            <a:ext cx="11223522" cy="341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600" b="1" dirty="0" err="1">
                <a:solidFill>
                  <a:srgbClr val="7030A0"/>
                </a:solidFill>
                <a:latin typeface="NikoshBAN" panose="02000000000000000000"/>
              </a:rPr>
              <a:t>প্রিয়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/>
              </a:rPr>
              <a:t>শিক্ষার্থী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/>
              </a:rPr>
              <a:t>বন্ধুরা</a:t>
            </a:r>
            <a:endParaRPr lang="en-US" sz="6600" b="1" dirty="0">
              <a:solidFill>
                <a:srgbClr val="7030A0"/>
              </a:solidFill>
              <a:latin typeface="NikoshBAN" panose="02000000000000000000"/>
            </a:endParaRPr>
          </a:p>
          <a:p>
            <a:pPr algn="ctr">
              <a:lnSpc>
                <a:spcPct val="200000"/>
              </a:lnSpc>
            </a:pPr>
            <a:r>
              <a:rPr lang="en-US" sz="4800" b="1" dirty="0" err="1">
                <a:latin typeface="NikoshBAN" panose="02000000000000000000"/>
              </a:rPr>
              <a:t>এসো</a:t>
            </a:r>
            <a:r>
              <a:rPr lang="en-US" sz="4800" b="1" dirty="0">
                <a:latin typeface="NikoshBAN" panose="02000000000000000000"/>
              </a:rPr>
              <a:t> </a:t>
            </a:r>
            <a:r>
              <a:rPr lang="en-US" sz="4800" b="1" dirty="0" err="1">
                <a:latin typeface="NikoshBAN" panose="02000000000000000000"/>
              </a:rPr>
              <a:t>আমরা</a:t>
            </a:r>
            <a:r>
              <a:rPr lang="en-US" sz="4800" b="1" dirty="0">
                <a:latin typeface="NikoshBAN" panose="02000000000000000000"/>
              </a:rPr>
              <a:t> </a:t>
            </a:r>
            <a:r>
              <a:rPr lang="en-US" sz="4800" b="1" dirty="0" err="1">
                <a:latin typeface="NikoshBAN" panose="02000000000000000000"/>
              </a:rPr>
              <a:t>পাঠে</a:t>
            </a:r>
            <a:r>
              <a:rPr lang="en-US" sz="4800" b="1" dirty="0">
                <a:latin typeface="NikoshBAN" panose="02000000000000000000"/>
              </a:rPr>
              <a:t> </a:t>
            </a:r>
            <a:r>
              <a:rPr lang="en-US" sz="4800" b="1" dirty="0" err="1">
                <a:latin typeface="NikoshBAN" panose="02000000000000000000"/>
              </a:rPr>
              <a:t>অংশগ্রহণ</a:t>
            </a:r>
            <a:r>
              <a:rPr lang="en-US" sz="4800" b="1" dirty="0">
                <a:latin typeface="NikoshBAN" panose="02000000000000000000"/>
              </a:rPr>
              <a:t> </a:t>
            </a:r>
            <a:r>
              <a:rPr lang="en-US" sz="4800" b="1" dirty="0" err="1">
                <a:latin typeface="NikoshBAN" panose="02000000000000000000"/>
              </a:rPr>
              <a:t>করি</a:t>
            </a:r>
            <a:r>
              <a:rPr lang="en-US" sz="4800" b="1" dirty="0">
                <a:latin typeface="NikoshBAN" panose="02000000000000000000"/>
              </a:rPr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8A00A-BC20-4C45-AB09-7B343B0D5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21" y="339448"/>
            <a:ext cx="2041224" cy="13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7140A-2D13-49F2-8BB6-2A1E61AB279B}"/>
              </a:ext>
            </a:extLst>
          </p:cNvPr>
          <p:cNvSpPr txBox="1"/>
          <p:nvPr/>
        </p:nvSpPr>
        <p:spPr>
          <a:xfrm>
            <a:off x="811926" y="784121"/>
            <a:ext cx="1087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4B4A9-2E86-45C8-B10B-29C9B7D66B9E}"/>
              </a:ext>
            </a:extLst>
          </p:cNvPr>
          <p:cNvSpPr txBox="1"/>
          <p:nvPr/>
        </p:nvSpPr>
        <p:spPr>
          <a:xfrm>
            <a:off x="1365679" y="1942968"/>
            <a:ext cx="10322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48C34-0BFC-4BA1-B641-7D504922DB60}"/>
              </a:ext>
            </a:extLst>
          </p:cNvPr>
          <p:cNvSpPr txBox="1"/>
          <p:nvPr/>
        </p:nvSpPr>
        <p:spPr>
          <a:xfrm>
            <a:off x="934830" y="5040807"/>
            <a:ext cx="1087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উহার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7F388-D172-48C3-921C-63CBC1A13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557" y="339448"/>
            <a:ext cx="95048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1146D1-BAEA-4E9A-B61D-4AE8BB5D5184}"/>
              </a:ext>
            </a:extLst>
          </p:cNvPr>
          <p:cNvGrpSpPr/>
          <p:nvPr/>
        </p:nvGrpSpPr>
        <p:grpSpPr>
          <a:xfrm>
            <a:off x="3610897" y="345873"/>
            <a:ext cx="4970206" cy="1025727"/>
            <a:chOff x="1980995" y="598770"/>
            <a:chExt cx="7479877" cy="146526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Down Ribbon 6">
              <a:extLst>
                <a:ext uri="{FF2B5EF4-FFF2-40B4-BE49-F238E27FC236}">
                  <a16:creationId xmlns:a16="http://schemas.microsoft.com/office/drawing/2014/main" id="{A3B29BBF-F0F7-46CC-B5F0-330859006BA5}"/>
                </a:ext>
              </a:extLst>
            </p:cNvPr>
            <p:cNvSpPr/>
            <p:nvPr/>
          </p:nvSpPr>
          <p:spPr>
            <a:xfrm>
              <a:off x="1980995" y="598770"/>
              <a:ext cx="7479877" cy="1465262"/>
            </a:xfrm>
            <a:prstGeom prst="ribbo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F4C33C-3942-40B5-82E7-1E2D2A2AE8A3}"/>
                </a:ext>
              </a:extLst>
            </p:cNvPr>
            <p:cNvSpPr txBox="1"/>
            <p:nvPr/>
          </p:nvSpPr>
          <p:spPr>
            <a:xfrm>
              <a:off x="4026125" y="983438"/>
              <a:ext cx="3389616" cy="8915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শিক্ষণফল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A40469E-91EC-4CAE-8A80-CABDE3FDE5BF}"/>
              </a:ext>
            </a:extLst>
          </p:cNvPr>
          <p:cNvSpPr txBox="1"/>
          <p:nvPr/>
        </p:nvSpPr>
        <p:spPr>
          <a:xfrm>
            <a:off x="354979" y="1538544"/>
            <a:ext cx="497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508D79-D4FB-4A95-BBC5-C6015AB244A0}"/>
              </a:ext>
            </a:extLst>
          </p:cNvPr>
          <p:cNvGrpSpPr/>
          <p:nvPr/>
        </p:nvGrpSpPr>
        <p:grpSpPr>
          <a:xfrm>
            <a:off x="669495" y="2351819"/>
            <a:ext cx="11011228" cy="737830"/>
            <a:chOff x="1413164" y="5077083"/>
            <a:chExt cx="8047707" cy="737830"/>
          </a:xfrm>
        </p:grpSpPr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CD102A7C-A12B-4F5E-8226-BDF65EA188C9}"/>
                </a:ext>
              </a:extLst>
            </p:cNvPr>
            <p:cNvSpPr/>
            <p:nvPr/>
          </p:nvSpPr>
          <p:spPr>
            <a:xfrm>
              <a:off x="1413164" y="5077083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33B2B3BE-8DA4-4B36-B21F-0D1F3ABF0248}"/>
                </a:ext>
              </a:extLst>
            </p:cNvPr>
            <p:cNvSpPr/>
            <p:nvPr/>
          </p:nvSpPr>
          <p:spPr>
            <a:xfrm>
              <a:off x="1929644" y="5077085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সমীকরণের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লেনদেনের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সম্পর্কিত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21A6062-63E3-495A-91EF-F2C060C84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21" y="339448"/>
            <a:ext cx="2041224" cy="13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EC451-D23E-4075-9FAD-54B5C6292C96}"/>
              </a:ext>
            </a:extLst>
          </p:cNvPr>
          <p:cNvSpPr txBox="1"/>
          <p:nvPr/>
        </p:nvSpPr>
        <p:spPr>
          <a:xfrm>
            <a:off x="625330" y="2194084"/>
            <a:ext cx="109413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সমীকরণটি</a:t>
            </a: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= L + 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F0EBC-A42C-4F60-8C2A-2B3E30F9C4A9}"/>
              </a:ext>
            </a:extLst>
          </p:cNvPr>
          <p:cNvSpPr txBox="1"/>
          <p:nvPr/>
        </p:nvSpPr>
        <p:spPr>
          <a:xfrm>
            <a:off x="625330" y="3600097"/>
            <a:ext cx="109413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রূপটি</a:t>
            </a: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= L + (C – Ex. – 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3236F-98E8-47B2-8E74-1020FDB7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21" y="339448"/>
            <a:ext cx="2041224" cy="13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26538-2281-4834-924C-ECE0659544B5}"/>
              </a:ext>
            </a:extLst>
          </p:cNvPr>
          <p:cNvSpPr txBox="1"/>
          <p:nvPr/>
        </p:nvSpPr>
        <p:spPr>
          <a:xfrm>
            <a:off x="506361" y="1172414"/>
            <a:ext cx="11179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সুদীপ্ত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পুস্তকালয়-এর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93689-E2D5-4E10-B9BB-DE63744EDDB9}"/>
              </a:ext>
            </a:extLst>
          </p:cNvPr>
          <p:cNvSpPr txBox="1"/>
          <p:nvPr/>
        </p:nvSpPr>
        <p:spPr>
          <a:xfrm>
            <a:off x="994646" y="1786898"/>
            <a:ext cx="109699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	৩০,০০০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০২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০৩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০৭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১৫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৪০,০০০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২৫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7,০০০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E24A2-BA82-46F2-B02D-7B6BF9562B8B}"/>
              </a:ext>
            </a:extLst>
          </p:cNvPr>
          <p:cNvSpPr txBox="1"/>
          <p:nvPr/>
        </p:nvSpPr>
        <p:spPr>
          <a:xfrm>
            <a:off x="785286" y="5561565"/>
            <a:ext cx="11179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C20E0-32BE-4570-941C-B478EAAB4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11" y="339448"/>
            <a:ext cx="1425133" cy="96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9E3FF1-9FAA-4A7F-B49E-65E2CB7D1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70172"/>
              </p:ext>
            </p:extLst>
          </p:nvPr>
        </p:nvGraphicFramePr>
        <p:xfrm>
          <a:off x="395747" y="958919"/>
          <a:ext cx="1139927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702">
                  <a:extLst>
                    <a:ext uri="{9D8B030D-6E8A-4147-A177-3AD203B41FA5}">
                      <a16:colId xmlns:a16="http://schemas.microsoft.com/office/drawing/2014/main" val="554218736"/>
                    </a:ext>
                  </a:extLst>
                </a:gridCol>
                <a:gridCol w="738701">
                  <a:extLst>
                    <a:ext uri="{9D8B030D-6E8A-4147-A177-3AD203B41FA5}">
                      <a16:colId xmlns:a16="http://schemas.microsoft.com/office/drawing/2014/main" val="2588202347"/>
                    </a:ext>
                  </a:extLst>
                </a:gridCol>
                <a:gridCol w="1265219">
                  <a:extLst>
                    <a:ext uri="{9D8B030D-6E8A-4147-A177-3AD203B41FA5}">
                      <a16:colId xmlns:a16="http://schemas.microsoft.com/office/drawing/2014/main" val="457456642"/>
                    </a:ext>
                  </a:extLst>
                </a:gridCol>
                <a:gridCol w="565484">
                  <a:extLst>
                    <a:ext uri="{9D8B030D-6E8A-4147-A177-3AD203B41FA5}">
                      <a16:colId xmlns:a16="http://schemas.microsoft.com/office/drawing/2014/main" val="4230435984"/>
                    </a:ext>
                  </a:extLst>
                </a:gridCol>
                <a:gridCol w="856392">
                  <a:extLst>
                    <a:ext uri="{9D8B030D-6E8A-4147-A177-3AD203B41FA5}">
                      <a16:colId xmlns:a16="http://schemas.microsoft.com/office/drawing/2014/main" val="2596473564"/>
                    </a:ext>
                  </a:extLst>
                </a:gridCol>
                <a:gridCol w="517390">
                  <a:extLst>
                    <a:ext uri="{9D8B030D-6E8A-4147-A177-3AD203B41FA5}">
                      <a16:colId xmlns:a16="http://schemas.microsoft.com/office/drawing/2014/main" val="248867814"/>
                    </a:ext>
                  </a:extLst>
                </a:gridCol>
                <a:gridCol w="901260">
                  <a:extLst>
                    <a:ext uri="{9D8B030D-6E8A-4147-A177-3AD203B41FA5}">
                      <a16:colId xmlns:a16="http://schemas.microsoft.com/office/drawing/2014/main" val="2630241874"/>
                    </a:ext>
                  </a:extLst>
                </a:gridCol>
                <a:gridCol w="986804">
                  <a:extLst>
                    <a:ext uri="{9D8B030D-6E8A-4147-A177-3AD203B41FA5}">
                      <a16:colId xmlns:a16="http://schemas.microsoft.com/office/drawing/2014/main" val="3845194427"/>
                    </a:ext>
                  </a:extLst>
                </a:gridCol>
                <a:gridCol w="1011522">
                  <a:extLst>
                    <a:ext uri="{9D8B030D-6E8A-4147-A177-3AD203B41FA5}">
                      <a16:colId xmlns:a16="http://schemas.microsoft.com/office/drawing/2014/main" val="2196792347"/>
                    </a:ext>
                  </a:extLst>
                </a:gridCol>
                <a:gridCol w="1405538">
                  <a:extLst>
                    <a:ext uri="{9D8B030D-6E8A-4147-A177-3AD203B41FA5}">
                      <a16:colId xmlns:a16="http://schemas.microsoft.com/office/drawing/2014/main" val="3789170609"/>
                    </a:ext>
                  </a:extLst>
                </a:gridCol>
                <a:gridCol w="2251266">
                  <a:extLst>
                    <a:ext uri="{9D8B030D-6E8A-4147-A177-3AD203B41FA5}">
                      <a16:colId xmlns:a16="http://schemas.microsoft.com/office/drawing/2014/main" val="3045500808"/>
                    </a:ext>
                  </a:extLst>
                </a:gridCol>
              </a:tblGrid>
              <a:tr h="3229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মালিকানা</a:t>
                      </a:r>
                      <a:r>
                        <a:rPr lang="en-US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স্বত্ব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মন্তব্য</a:t>
                      </a:r>
                      <a:r>
                        <a:rPr lang="en-US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</a:t>
                      </a:r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37081"/>
                  </a:ext>
                </a:extLst>
              </a:tr>
              <a:tr h="293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উত্তোলন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127629"/>
                  </a:ext>
                </a:extLst>
              </a:tr>
              <a:tr h="44035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206916"/>
                  </a:ext>
                </a:extLst>
              </a:tr>
              <a:tr h="440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970426"/>
                  </a:ext>
                </a:extLst>
              </a:tr>
              <a:tr h="44035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289775"/>
                  </a:ext>
                </a:extLst>
              </a:tr>
              <a:tr h="44035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236946"/>
                  </a:ext>
                </a:extLst>
              </a:tr>
              <a:tr h="44035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927033"/>
                  </a:ext>
                </a:extLst>
              </a:tr>
              <a:tr h="44035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45535"/>
                  </a:ext>
                </a:extLst>
              </a:tr>
              <a:tr h="44035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660462"/>
                  </a:ext>
                </a:extLst>
              </a:tr>
              <a:tr h="44035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259368"/>
                  </a:ext>
                </a:extLst>
              </a:tr>
              <a:tr h="400444">
                <a:tc rowSpan="2"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endParaRPr lang="en-US" sz="5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553103"/>
                  </a:ext>
                </a:extLst>
              </a:tr>
              <a:tr h="400444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endParaRPr lang="en-US" sz="105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71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C15F83-7D57-44F4-A0FC-35031C3BB2A1}"/>
              </a:ext>
            </a:extLst>
          </p:cNvPr>
          <p:cNvSpPr txBox="1"/>
          <p:nvPr/>
        </p:nvSpPr>
        <p:spPr>
          <a:xfrm>
            <a:off x="3415016" y="383461"/>
            <a:ext cx="536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সুদীপ্ত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পুস্তকালয়-এর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লেনদেনসমূহের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66415-5F2A-4B34-8D57-2590D4B711F1}"/>
              </a:ext>
            </a:extLst>
          </p:cNvPr>
          <p:cNvSpPr txBox="1"/>
          <p:nvPr/>
        </p:nvSpPr>
        <p:spPr>
          <a:xfrm>
            <a:off x="405064" y="1769621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. ০১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CDF58-EDAC-4A25-9E5F-6EA1A4568629}"/>
              </a:ext>
            </a:extLst>
          </p:cNvPr>
          <p:cNvSpPr txBox="1"/>
          <p:nvPr/>
        </p:nvSpPr>
        <p:spPr>
          <a:xfrm>
            <a:off x="428979" y="2210993"/>
            <a:ext cx="848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. ০২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AD815-AAD8-465A-AD51-43E8216B8AEB}"/>
              </a:ext>
            </a:extLst>
          </p:cNvPr>
          <p:cNvSpPr txBox="1"/>
          <p:nvPr/>
        </p:nvSpPr>
        <p:spPr>
          <a:xfrm>
            <a:off x="421719" y="2660005"/>
            <a:ext cx="815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. ০৩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BBB06-72EF-42A1-8F60-07F595707AEC}"/>
              </a:ext>
            </a:extLst>
          </p:cNvPr>
          <p:cNvSpPr txBox="1"/>
          <p:nvPr/>
        </p:nvSpPr>
        <p:spPr>
          <a:xfrm>
            <a:off x="405064" y="3100886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. ০৭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D2E8E-E8BF-425C-BF2F-0690E14B4403}"/>
              </a:ext>
            </a:extLst>
          </p:cNvPr>
          <p:cNvSpPr txBox="1"/>
          <p:nvPr/>
        </p:nvSpPr>
        <p:spPr>
          <a:xfrm>
            <a:off x="419737" y="3567330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. ১০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1A3D0-AAD7-4A8F-AA96-45E3A65A9115}"/>
              </a:ext>
            </a:extLst>
          </p:cNvPr>
          <p:cNvSpPr txBox="1"/>
          <p:nvPr/>
        </p:nvSpPr>
        <p:spPr>
          <a:xfrm>
            <a:off x="376927" y="4025746"/>
            <a:ext cx="848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. ১৫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2E672-9F79-463E-A9BC-532699D2D662}"/>
              </a:ext>
            </a:extLst>
          </p:cNvPr>
          <p:cNvSpPr txBox="1"/>
          <p:nvPr/>
        </p:nvSpPr>
        <p:spPr>
          <a:xfrm>
            <a:off x="405064" y="4491274"/>
            <a:ext cx="848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. ২০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3CC09-D6B1-4059-926C-2A2C20AD7BF2}"/>
              </a:ext>
            </a:extLst>
          </p:cNvPr>
          <p:cNvSpPr txBox="1"/>
          <p:nvPr/>
        </p:nvSpPr>
        <p:spPr>
          <a:xfrm>
            <a:off x="415737" y="4938656"/>
            <a:ext cx="848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. ২৫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A4ED23-8E9E-4F08-B36E-DEC3D7457E50}"/>
              </a:ext>
            </a:extLst>
          </p:cNvPr>
          <p:cNvSpPr txBox="1"/>
          <p:nvPr/>
        </p:nvSpPr>
        <p:spPr>
          <a:xfrm>
            <a:off x="1395611" y="1982219"/>
            <a:ext cx="59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8599CC-8F35-4911-AFE7-400F6D2CEB3A}"/>
              </a:ext>
            </a:extLst>
          </p:cNvPr>
          <p:cNvSpPr txBox="1"/>
          <p:nvPr/>
        </p:nvSpPr>
        <p:spPr>
          <a:xfrm>
            <a:off x="9703259" y="1540430"/>
            <a:ext cx="208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7016F-06F1-4458-B3B5-8C11A46CC91A}"/>
              </a:ext>
            </a:extLst>
          </p:cNvPr>
          <p:cNvSpPr txBox="1"/>
          <p:nvPr/>
        </p:nvSpPr>
        <p:spPr>
          <a:xfrm>
            <a:off x="2593493" y="1766687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27253E-A079-457C-8B3C-06F3CDDE2D93}"/>
              </a:ext>
            </a:extLst>
          </p:cNvPr>
          <p:cNvSpPr txBox="1"/>
          <p:nvPr/>
        </p:nvSpPr>
        <p:spPr>
          <a:xfrm>
            <a:off x="5434019" y="1791594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CED96-D06D-473F-8193-86C71506FAA9}"/>
              </a:ext>
            </a:extLst>
          </p:cNvPr>
          <p:cNvSpPr txBox="1"/>
          <p:nvPr/>
        </p:nvSpPr>
        <p:spPr>
          <a:xfrm>
            <a:off x="2614336" y="2006753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50E7E-2F89-40B7-8F6C-8680E7E9BF08}"/>
              </a:ext>
            </a:extLst>
          </p:cNvPr>
          <p:cNvSpPr txBox="1"/>
          <p:nvPr/>
        </p:nvSpPr>
        <p:spPr>
          <a:xfrm>
            <a:off x="5463021" y="2010747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5A5BD-2144-4B26-92D4-34BA1D8DF621}"/>
              </a:ext>
            </a:extLst>
          </p:cNvPr>
          <p:cNvSpPr txBox="1"/>
          <p:nvPr/>
        </p:nvSpPr>
        <p:spPr>
          <a:xfrm>
            <a:off x="4051953" y="2252489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১0,000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6E0089-D812-4705-8221-EB92AEC8082D}"/>
              </a:ext>
            </a:extLst>
          </p:cNvPr>
          <p:cNvSpPr txBox="1"/>
          <p:nvPr/>
        </p:nvSpPr>
        <p:spPr>
          <a:xfrm>
            <a:off x="2612160" y="2247769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১0,000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F7EAA-A69B-41CA-ADC8-4938DAF44ADC}"/>
              </a:ext>
            </a:extLst>
          </p:cNvPr>
          <p:cNvSpPr txBox="1"/>
          <p:nvPr/>
        </p:nvSpPr>
        <p:spPr>
          <a:xfrm>
            <a:off x="9703259" y="2051196"/>
            <a:ext cx="208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942D8E-F099-4CF7-B1CA-4A1DFD245731}"/>
              </a:ext>
            </a:extLst>
          </p:cNvPr>
          <p:cNvSpPr txBox="1"/>
          <p:nvPr/>
        </p:nvSpPr>
        <p:spPr>
          <a:xfrm>
            <a:off x="1387182" y="2446246"/>
            <a:ext cx="59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6A778B-741A-4140-822B-3189C3609EA7}"/>
              </a:ext>
            </a:extLst>
          </p:cNvPr>
          <p:cNvSpPr txBox="1"/>
          <p:nvPr/>
        </p:nvSpPr>
        <p:spPr>
          <a:xfrm>
            <a:off x="2593493" y="2497820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40,000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ABCEF7-AD26-482F-826C-27D39FE82B4C}"/>
              </a:ext>
            </a:extLst>
          </p:cNvPr>
          <p:cNvSpPr txBox="1"/>
          <p:nvPr/>
        </p:nvSpPr>
        <p:spPr>
          <a:xfrm>
            <a:off x="5449316" y="2443828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A20664-D729-4346-941A-38D75AD3EDC2}"/>
              </a:ext>
            </a:extLst>
          </p:cNvPr>
          <p:cNvSpPr txBox="1"/>
          <p:nvPr/>
        </p:nvSpPr>
        <p:spPr>
          <a:xfrm>
            <a:off x="4042306" y="2478425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১0,000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B6196C-D4FE-4FDB-8695-D34B84367CED}"/>
              </a:ext>
            </a:extLst>
          </p:cNvPr>
          <p:cNvSpPr txBox="1"/>
          <p:nvPr/>
        </p:nvSpPr>
        <p:spPr>
          <a:xfrm>
            <a:off x="9720636" y="2446823"/>
            <a:ext cx="208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68307E-B678-47E5-BA9D-628A35BFA6C4}"/>
              </a:ext>
            </a:extLst>
          </p:cNvPr>
          <p:cNvSpPr txBox="1"/>
          <p:nvPr/>
        </p:nvSpPr>
        <p:spPr>
          <a:xfrm>
            <a:off x="2605836" y="2711324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-4,000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D1DB9B-E528-48DE-9086-A4C2B40582BC}"/>
              </a:ext>
            </a:extLst>
          </p:cNvPr>
          <p:cNvSpPr txBox="1"/>
          <p:nvPr/>
        </p:nvSpPr>
        <p:spPr>
          <a:xfrm>
            <a:off x="7460981" y="2669625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-4,000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69F311-B171-4920-878E-7D1AF18394E3}"/>
              </a:ext>
            </a:extLst>
          </p:cNvPr>
          <p:cNvSpPr txBox="1"/>
          <p:nvPr/>
        </p:nvSpPr>
        <p:spPr>
          <a:xfrm>
            <a:off x="1395611" y="2897714"/>
            <a:ext cx="59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7B4FC0-A653-4210-B4CB-A496F100DB74}"/>
              </a:ext>
            </a:extLst>
          </p:cNvPr>
          <p:cNvSpPr txBox="1"/>
          <p:nvPr/>
        </p:nvSpPr>
        <p:spPr>
          <a:xfrm>
            <a:off x="5434019" y="2910071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DEE2CE-B397-41A1-A96E-A1576B0E7D05}"/>
              </a:ext>
            </a:extLst>
          </p:cNvPr>
          <p:cNvSpPr txBox="1"/>
          <p:nvPr/>
        </p:nvSpPr>
        <p:spPr>
          <a:xfrm>
            <a:off x="4031377" y="2901261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১0,000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48A478-24BA-42A0-AA34-0856A9D5BA0F}"/>
              </a:ext>
            </a:extLst>
          </p:cNvPr>
          <p:cNvSpPr txBox="1"/>
          <p:nvPr/>
        </p:nvSpPr>
        <p:spPr>
          <a:xfrm>
            <a:off x="2536871" y="2931966"/>
            <a:ext cx="787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36,000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ABB94C-8451-4CDE-A81B-1FF2A6BE4401}"/>
              </a:ext>
            </a:extLst>
          </p:cNvPr>
          <p:cNvSpPr txBox="1"/>
          <p:nvPr/>
        </p:nvSpPr>
        <p:spPr>
          <a:xfrm>
            <a:off x="7445684" y="2891140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-4,000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02AE1-B1BE-4453-9673-EF74E252B423}"/>
              </a:ext>
            </a:extLst>
          </p:cNvPr>
          <p:cNvSpPr txBox="1"/>
          <p:nvPr/>
        </p:nvSpPr>
        <p:spPr>
          <a:xfrm>
            <a:off x="9730168" y="2917549"/>
            <a:ext cx="208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9F023C-468E-4E87-988B-C64EFDE036F5}"/>
              </a:ext>
            </a:extLst>
          </p:cNvPr>
          <p:cNvSpPr txBox="1"/>
          <p:nvPr/>
        </p:nvSpPr>
        <p:spPr>
          <a:xfrm>
            <a:off x="2603969" y="3148887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BF5E17-287B-474A-9408-613B1D74E063}"/>
              </a:ext>
            </a:extLst>
          </p:cNvPr>
          <p:cNvSpPr txBox="1"/>
          <p:nvPr/>
        </p:nvSpPr>
        <p:spPr>
          <a:xfrm>
            <a:off x="6431025" y="3142262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BAF3D2-6728-4B65-978E-AC760E405DA3}"/>
              </a:ext>
            </a:extLst>
          </p:cNvPr>
          <p:cNvSpPr txBox="1"/>
          <p:nvPr/>
        </p:nvSpPr>
        <p:spPr>
          <a:xfrm>
            <a:off x="1391647" y="3382206"/>
            <a:ext cx="59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66CE70-A426-4DBF-940A-0C4356107231}"/>
              </a:ext>
            </a:extLst>
          </p:cNvPr>
          <p:cNvSpPr txBox="1"/>
          <p:nvPr/>
        </p:nvSpPr>
        <p:spPr>
          <a:xfrm>
            <a:off x="5434019" y="3352396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54589A-6D2C-45FA-B1E1-235FAB62D25C}"/>
              </a:ext>
            </a:extLst>
          </p:cNvPr>
          <p:cNvSpPr txBox="1"/>
          <p:nvPr/>
        </p:nvSpPr>
        <p:spPr>
          <a:xfrm>
            <a:off x="4022244" y="3377284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১0,000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8B22CB-C028-4755-BC80-BF748C197FA8}"/>
              </a:ext>
            </a:extLst>
          </p:cNvPr>
          <p:cNvSpPr txBox="1"/>
          <p:nvPr/>
        </p:nvSpPr>
        <p:spPr>
          <a:xfrm>
            <a:off x="7428802" y="3377284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-4,000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336E11-6CB7-4C7A-8DB5-A6218906E07E}"/>
              </a:ext>
            </a:extLst>
          </p:cNvPr>
          <p:cNvSpPr txBox="1"/>
          <p:nvPr/>
        </p:nvSpPr>
        <p:spPr>
          <a:xfrm>
            <a:off x="2605701" y="3355415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56,000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A8AD47-5736-4915-8899-6B3143401B02}"/>
              </a:ext>
            </a:extLst>
          </p:cNvPr>
          <p:cNvSpPr txBox="1"/>
          <p:nvPr/>
        </p:nvSpPr>
        <p:spPr>
          <a:xfrm>
            <a:off x="6428467" y="3363777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957ED2-2229-4A01-8BE7-FDE857A293B1}"/>
              </a:ext>
            </a:extLst>
          </p:cNvPr>
          <p:cNvSpPr txBox="1"/>
          <p:nvPr/>
        </p:nvSpPr>
        <p:spPr>
          <a:xfrm>
            <a:off x="9726467" y="3357838"/>
            <a:ext cx="208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57371D-BE9B-46F2-AB93-1ECB7428ECFD}"/>
              </a:ext>
            </a:extLst>
          </p:cNvPr>
          <p:cNvSpPr txBox="1"/>
          <p:nvPr/>
        </p:nvSpPr>
        <p:spPr>
          <a:xfrm>
            <a:off x="2516657" y="3594821"/>
            <a:ext cx="81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-10,000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37FB7B-3129-4AEF-B81A-426E6C7F0AD5}"/>
              </a:ext>
            </a:extLst>
          </p:cNvPr>
          <p:cNvSpPr txBox="1"/>
          <p:nvPr/>
        </p:nvSpPr>
        <p:spPr>
          <a:xfrm>
            <a:off x="8647028" y="3594821"/>
            <a:ext cx="88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-10,000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6811CE-3EA8-432D-B313-32A373D5CADB}"/>
              </a:ext>
            </a:extLst>
          </p:cNvPr>
          <p:cNvSpPr txBox="1"/>
          <p:nvPr/>
        </p:nvSpPr>
        <p:spPr>
          <a:xfrm>
            <a:off x="1386509" y="3818785"/>
            <a:ext cx="59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0160D6-6B71-4773-94C5-3CAD937C3CE6}"/>
              </a:ext>
            </a:extLst>
          </p:cNvPr>
          <p:cNvSpPr txBox="1"/>
          <p:nvPr/>
        </p:nvSpPr>
        <p:spPr>
          <a:xfrm>
            <a:off x="5373966" y="3845207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F7840D-2B4C-417A-8218-49338D4C3241}"/>
              </a:ext>
            </a:extLst>
          </p:cNvPr>
          <p:cNvSpPr txBox="1"/>
          <p:nvPr/>
        </p:nvSpPr>
        <p:spPr>
          <a:xfrm>
            <a:off x="4019888" y="3811639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১0,000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BD1855-A388-46AE-993F-FF1CDDFBAF3A}"/>
              </a:ext>
            </a:extLst>
          </p:cNvPr>
          <p:cNvSpPr txBox="1"/>
          <p:nvPr/>
        </p:nvSpPr>
        <p:spPr>
          <a:xfrm>
            <a:off x="7432707" y="3811639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-4,000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CD74EF-93FF-41F3-8561-A6BB057E9B62}"/>
              </a:ext>
            </a:extLst>
          </p:cNvPr>
          <p:cNvSpPr txBox="1"/>
          <p:nvPr/>
        </p:nvSpPr>
        <p:spPr>
          <a:xfrm>
            <a:off x="6412401" y="3819851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B3DCBD-FA20-403B-8C4A-0DDE9E877102}"/>
              </a:ext>
            </a:extLst>
          </p:cNvPr>
          <p:cNvSpPr txBox="1"/>
          <p:nvPr/>
        </p:nvSpPr>
        <p:spPr>
          <a:xfrm>
            <a:off x="2481077" y="3865898"/>
            <a:ext cx="81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46,000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4C3FB6-869E-488F-AD63-0856C38F858D}"/>
              </a:ext>
            </a:extLst>
          </p:cNvPr>
          <p:cNvSpPr txBox="1"/>
          <p:nvPr/>
        </p:nvSpPr>
        <p:spPr>
          <a:xfrm>
            <a:off x="8674780" y="3815081"/>
            <a:ext cx="88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-10,000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1A95AC-6E4F-412D-9B63-45CF94D6985A}"/>
              </a:ext>
            </a:extLst>
          </p:cNvPr>
          <p:cNvSpPr txBox="1"/>
          <p:nvPr/>
        </p:nvSpPr>
        <p:spPr>
          <a:xfrm>
            <a:off x="9688586" y="3811639"/>
            <a:ext cx="208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C49817-6F16-4D91-817A-321D666C7EFB}"/>
              </a:ext>
            </a:extLst>
          </p:cNvPr>
          <p:cNvSpPr txBox="1"/>
          <p:nvPr/>
        </p:nvSpPr>
        <p:spPr>
          <a:xfrm>
            <a:off x="2485166" y="4087413"/>
            <a:ext cx="81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40,000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0BB6F7-B990-44B9-A71D-5713048B25A7}"/>
              </a:ext>
            </a:extLst>
          </p:cNvPr>
          <p:cNvSpPr txBox="1"/>
          <p:nvPr/>
        </p:nvSpPr>
        <p:spPr>
          <a:xfrm>
            <a:off x="3936407" y="4082599"/>
            <a:ext cx="81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40,000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AC2242-2321-4D64-BC46-1327DC96F831}"/>
              </a:ext>
            </a:extLst>
          </p:cNvPr>
          <p:cNvSpPr txBox="1"/>
          <p:nvPr/>
        </p:nvSpPr>
        <p:spPr>
          <a:xfrm>
            <a:off x="1365647" y="4272332"/>
            <a:ext cx="59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8BDA5B-6B63-4B08-9A1A-EE6B9595E362}"/>
              </a:ext>
            </a:extLst>
          </p:cNvPr>
          <p:cNvSpPr txBox="1"/>
          <p:nvPr/>
        </p:nvSpPr>
        <p:spPr>
          <a:xfrm>
            <a:off x="5391607" y="4287532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C3D370-7363-4DA4-BC78-2E0DA2EC5A57}"/>
              </a:ext>
            </a:extLst>
          </p:cNvPr>
          <p:cNvSpPr txBox="1"/>
          <p:nvPr/>
        </p:nvSpPr>
        <p:spPr>
          <a:xfrm>
            <a:off x="4051953" y="4296596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50,000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BD0C7AC-E248-4446-948C-4BB1590467C4}"/>
              </a:ext>
            </a:extLst>
          </p:cNvPr>
          <p:cNvSpPr txBox="1"/>
          <p:nvPr/>
        </p:nvSpPr>
        <p:spPr>
          <a:xfrm>
            <a:off x="7417463" y="4287532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-4,000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793B18-B9E7-48A1-A234-E894623A14E1}"/>
              </a:ext>
            </a:extLst>
          </p:cNvPr>
          <p:cNvSpPr txBox="1"/>
          <p:nvPr/>
        </p:nvSpPr>
        <p:spPr>
          <a:xfrm>
            <a:off x="6418648" y="4287532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20,000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697F3C-0A3E-4AB0-9B93-5EB1F2E851EB}"/>
              </a:ext>
            </a:extLst>
          </p:cNvPr>
          <p:cNvSpPr txBox="1"/>
          <p:nvPr/>
        </p:nvSpPr>
        <p:spPr>
          <a:xfrm>
            <a:off x="8689771" y="4281840"/>
            <a:ext cx="88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-10,000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A6181B-F21A-4BC8-94EB-A1087BD36F3D}"/>
              </a:ext>
            </a:extLst>
          </p:cNvPr>
          <p:cNvSpPr txBox="1"/>
          <p:nvPr/>
        </p:nvSpPr>
        <p:spPr>
          <a:xfrm>
            <a:off x="9672538" y="4304815"/>
            <a:ext cx="208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B0B566-3B15-48A4-A10C-95C00A3A1D2B}"/>
              </a:ext>
            </a:extLst>
          </p:cNvPr>
          <p:cNvSpPr txBox="1"/>
          <p:nvPr/>
        </p:nvSpPr>
        <p:spPr>
          <a:xfrm>
            <a:off x="2485166" y="4296596"/>
            <a:ext cx="81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86,000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303B6E-E0C2-4B84-80AD-21D1DD565C1A}"/>
              </a:ext>
            </a:extLst>
          </p:cNvPr>
          <p:cNvSpPr txBox="1"/>
          <p:nvPr/>
        </p:nvSpPr>
        <p:spPr>
          <a:xfrm>
            <a:off x="2603969" y="4491274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EF3184-FE8D-43FF-BC41-484B481EAD04}"/>
              </a:ext>
            </a:extLst>
          </p:cNvPr>
          <p:cNvSpPr txBox="1"/>
          <p:nvPr/>
        </p:nvSpPr>
        <p:spPr>
          <a:xfrm>
            <a:off x="6428467" y="4520062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5,000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5EA9D42-3BF6-4C48-BB1B-9727AC8D4750}"/>
              </a:ext>
            </a:extLst>
          </p:cNvPr>
          <p:cNvSpPr txBox="1"/>
          <p:nvPr/>
        </p:nvSpPr>
        <p:spPr>
          <a:xfrm>
            <a:off x="1390611" y="4731788"/>
            <a:ext cx="59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AF1432-CE11-4B0F-881F-C2BB31F6BEE0}"/>
              </a:ext>
            </a:extLst>
          </p:cNvPr>
          <p:cNvSpPr txBox="1"/>
          <p:nvPr/>
        </p:nvSpPr>
        <p:spPr>
          <a:xfrm>
            <a:off x="5373966" y="4761627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2DB8177-384F-4150-AB55-21ACFBA82BE0}"/>
              </a:ext>
            </a:extLst>
          </p:cNvPr>
          <p:cNvSpPr txBox="1"/>
          <p:nvPr/>
        </p:nvSpPr>
        <p:spPr>
          <a:xfrm>
            <a:off x="4019888" y="4756346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50,000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F420C69-370F-462F-885F-86E45D8B91B8}"/>
              </a:ext>
            </a:extLst>
          </p:cNvPr>
          <p:cNvSpPr txBox="1"/>
          <p:nvPr/>
        </p:nvSpPr>
        <p:spPr>
          <a:xfrm>
            <a:off x="7428802" y="4763425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-4,000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9B2CF9-4F81-4C58-89F1-A26742AE6F67}"/>
              </a:ext>
            </a:extLst>
          </p:cNvPr>
          <p:cNvSpPr txBox="1"/>
          <p:nvPr/>
        </p:nvSpPr>
        <p:spPr>
          <a:xfrm>
            <a:off x="6428467" y="4743039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25,000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AE4205-F71D-423C-8272-F49721C83198}"/>
              </a:ext>
            </a:extLst>
          </p:cNvPr>
          <p:cNvSpPr txBox="1"/>
          <p:nvPr/>
        </p:nvSpPr>
        <p:spPr>
          <a:xfrm>
            <a:off x="8689771" y="4759259"/>
            <a:ext cx="88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-10,000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35DF22-4615-43C2-9FAD-24E211496233}"/>
              </a:ext>
            </a:extLst>
          </p:cNvPr>
          <p:cNvSpPr txBox="1"/>
          <p:nvPr/>
        </p:nvSpPr>
        <p:spPr>
          <a:xfrm>
            <a:off x="9692586" y="4776646"/>
            <a:ext cx="208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4A102EE-3CA3-4BA2-AE08-DDD7DC37D509}"/>
              </a:ext>
            </a:extLst>
          </p:cNvPr>
          <p:cNvSpPr txBox="1"/>
          <p:nvPr/>
        </p:nvSpPr>
        <p:spPr>
          <a:xfrm>
            <a:off x="2493319" y="4737396"/>
            <a:ext cx="81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91,000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7B8A98-8531-4FDD-AA9E-B77D73C2115C}"/>
              </a:ext>
            </a:extLst>
          </p:cNvPr>
          <p:cNvSpPr txBox="1"/>
          <p:nvPr/>
        </p:nvSpPr>
        <p:spPr>
          <a:xfrm>
            <a:off x="2525487" y="4981209"/>
            <a:ext cx="81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-7,000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05996A-3A73-49D6-8758-771568541775}"/>
              </a:ext>
            </a:extLst>
          </p:cNvPr>
          <p:cNvSpPr txBox="1"/>
          <p:nvPr/>
        </p:nvSpPr>
        <p:spPr>
          <a:xfrm>
            <a:off x="3943252" y="4962007"/>
            <a:ext cx="81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-7,000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361DD-068A-4145-95AF-620C01E59C5A}"/>
              </a:ext>
            </a:extLst>
          </p:cNvPr>
          <p:cNvSpPr/>
          <p:nvPr/>
        </p:nvSpPr>
        <p:spPr>
          <a:xfrm>
            <a:off x="3187831" y="6562466"/>
            <a:ext cx="5816339" cy="236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৩০,০০০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33179D9-FDBF-4F81-BAE2-5FF4E431576D}"/>
              </a:ext>
            </a:extLst>
          </p:cNvPr>
          <p:cNvSpPr/>
          <p:nvPr/>
        </p:nvSpPr>
        <p:spPr>
          <a:xfrm>
            <a:off x="2974638" y="6526082"/>
            <a:ext cx="6115622" cy="3016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০২	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BE33140-E562-42D2-8527-717782EE567F}"/>
              </a:ext>
            </a:extLst>
          </p:cNvPr>
          <p:cNvSpPr/>
          <p:nvPr/>
        </p:nvSpPr>
        <p:spPr>
          <a:xfrm>
            <a:off x="2778079" y="6511762"/>
            <a:ext cx="6439283" cy="3314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০৩	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৪,০০০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54D21EC-2366-462C-8FB8-255F7D9D02D2}"/>
              </a:ext>
            </a:extLst>
          </p:cNvPr>
          <p:cNvSpPr/>
          <p:nvPr/>
        </p:nvSpPr>
        <p:spPr>
          <a:xfrm>
            <a:off x="2664286" y="6481984"/>
            <a:ext cx="6749635" cy="3612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০৭	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২০,০০০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E008650-2C1D-47D3-83A1-501366BBE47F}"/>
              </a:ext>
            </a:extLst>
          </p:cNvPr>
          <p:cNvSpPr/>
          <p:nvPr/>
        </p:nvSpPr>
        <p:spPr>
          <a:xfrm>
            <a:off x="2498987" y="6476443"/>
            <a:ext cx="7028727" cy="3648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10	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60398A8-9E12-4819-BDC9-0CD9B0877EAC}"/>
              </a:ext>
            </a:extLst>
          </p:cNvPr>
          <p:cNvSpPr/>
          <p:nvPr/>
        </p:nvSpPr>
        <p:spPr>
          <a:xfrm>
            <a:off x="2297579" y="6471225"/>
            <a:ext cx="7372736" cy="4127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15	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৪০,০০০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2CE7445-092C-459F-9940-78EE4FBE35EF}"/>
              </a:ext>
            </a:extLst>
          </p:cNvPr>
          <p:cNvSpPr/>
          <p:nvPr/>
        </p:nvSpPr>
        <p:spPr>
          <a:xfrm>
            <a:off x="2107758" y="6481594"/>
            <a:ext cx="7562557" cy="4127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20	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D3B52CB-8BB2-4E4F-A96D-EA914FB8AD1F}"/>
              </a:ext>
            </a:extLst>
          </p:cNvPr>
          <p:cNvSpPr/>
          <p:nvPr/>
        </p:nvSpPr>
        <p:spPr>
          <a:xfrm>
            <a:off x="1964737" y="6435999"/>
            <a:ext cx="7912248" cy="455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25		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ক্রয়কৃত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7,০০০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75EEEE-CA61-434F-A51B-E356691CBBF3}"/>
              </a:ext>
            </a:extLst>
          </p:cNvPr>
          <p:cNvSpPr txBox="1"/>
          <p:nvPr/>
        </p:nvSpPr>
        <p:spPr>
          <a:xfrm>
            <a:off x="2516199" y="5299866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84,000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1B8DBA0-9160-4F7C-B8D5-EC399DCADB0E}"/>
              </a:ext>
            </a:extLst>
          </p:cNvPr>
          <p:cNvSpPr txBox="1"/>
          <p:nvPr/>
        </p:nvSpPr>
        <p:spPr>
          <a:xfrm>
            <a:off x="3987314" y="5328799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43,000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95B598D-9A83-44F4-AA3D-38E2E59378B0}"/>
              </a:ext>
            </a:extLst>
          </p:cNvPr>
          <p:cNvSpPr txBox="1"/>
          <p:nvPr/>
        </p:nvSpPr>
        <p:spPr>
          <a:xfrm>
            <a:off x="5261361" y="5359361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30,000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C76D720-5988-4BB5-BA8F-3F4736A44110}"/>
              </a:ext>
            </a:extLst>
          </p:cNvPr>
          <p:cNvSpPr txBox="1"/>
          <p:nvPr/>
        </p:nvSpPr>
        <p:spPr>
          <a:xfrm>
            <a:off x="6412401" y="5316483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25,000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523CEDA-A71E-4BCA-A26F-5C297EC4862A}"/>
              </a:ext>
            </a:extLst>
          </p:cNvPr>
          <p:cNvSpPr txBox="1"/>
          <p:nvPr/>
        </p:nvSpPr>
        <p:spPr>
          <a:xfrm>
            <a:off x="7406010" y="5328799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-4,000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74A81BC-7717-4A05-9B1C-3C34F32AE6F3}"/>
              </a:ext>
            </a:extLst>
          </p:cNvPr>
          <p:cNvSpPr txBox="1"/>
          <p:nvPr/>
        </p:nvSpPr>
        <p:spPr>
          <a:xfrm>
            <a:off x="8183567" y="5315556"/>
            <a:ext cx="1367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-10,000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B1E0FEE-818F-4814-9EAC-F63767662037}"/>
              </a:ext>
            </a:extLst>
          </p:cNvPr>
          <p:cNvSpPr txBox="1"/>
          <p:nvPr/>
        </p:nvSpPr>
        <p:spPr>
          <a:xfrm>
            <a:off x="1272115" y="5708823"/>
            <a:ext cx="72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EA3966B-3CF6-4C7E-90D2-295DCAB5D012}"/>
              </a:ext>
            </a:extLst>
          </p:cNvPr>
          <p:cNvSpPr txBox="1"/>
          <p:nvPr/>
        </p:nvSpPr>
        <p:spPr>
          <a:xfrm>
            <a:off x="2032121" y="5727641"/>
            <a:ext cx="120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84,000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B224CF-F936-4A82-802B-DDD9DB285A44}"/>
              </a:ext>
            </a:extLst>
          </p:cNvPr>
          <p:cNvSpPr txBox="1"/>
          <p:nvPr/>
        </p:nvSpPr>
        <p:spPr>
          <a:xfrm>
            <a:off x="3936407" y="5691421"/>
            <a:ext cx="5591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(43,000 + 30,000 + 25,000 – 4,000 – 10,000) = 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84,000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904965-6A85-4D31-B645-38B67F723016}"/>
              </a:ext>
            </a:extLst>
          </p:cNvPr>
          <p:cNvSpPr txBox="1"/>
          <p:nvPr/>
        </p:nvSpPr>
        <p:spPr>
          <a:xfrm>
            <a:off x="1376388" y="5252582"/>
            <a:ext cx="59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C199D-69A5-44B0-BEE9-3734D28BF72E}"/>
              </a:ext>
            </a:extLst>
          </p:cNvPr>
          <p:cNvSpPr txBox="1"/>
          <p:nvPr/>
        </p:nvSpPr>
        <p:spPr>
          <a:xfrm>
            <a:off x="493948" y="383460"/>
            <a:ext cx="234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025111C-35DE-4F36-8688-15A16B30E134}"/>
              </a:ext>
            </a:extLst>
          </p:cNvPr>
          <p:cNvSpPr txBox="1"/>
          <p:nvPr/>
        </p:nvSpPr>
        <p:spPr>
          <a:xfrm>
            <a:off x="531188" y="1242236"/>
            <a:ext cx="72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2020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2A939A8-F18D-48CC-A044-C2BEE3D6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823" y="356746"/>
            <a:ext cx="770022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5" grpId="0"/>
      <p:bldP spid="86" grpId="0"/>
      <p:bldP spid="14" grpId="0" animBg="1"/>
      <p:bldP spid="98" grpId="0" animBg="1"/>
      <p:bldP spid="99" grpId="0" animBg="1"/>
      <p:bldP spid="100" grpId="0" animBg="1"/>
      <p:bldP spid="104" grpId="0" animBg="1"/>
      <p:bldP spid="105" grpId="0" animBg="1"/>
      <p:bldP spid="106" grpId="0" animBg="1"/>
      <p:bldP spid="107" grpId="0" animBg="1"/>
      <p:bldP spid="83" grpId="0"/>
      <p:bldP spid="84" grpId="0"/>
      <p:bldP spid="87" grpId="0"/>
      <p:bldP spid="88" grpId="0"/>
      <p:bldP spid="89" grpId="0"/>
      <p:bldP spid="90" grpId="0"/>
      <p:bldP spid="91" grpId="0"/>
      <p:bldP spid="92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720</Words>
  <Application>Microsoft Office PowerPoint</Application>
  <PresentationFormat>Widescreen</PresentationFormat>
  <Paragraphs>181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196</cp:revision>
  <dcterms:created xsi:type="dcterms:W3CDTF">2020-07-23T14:00:42Z</dcterms:created>
  <dcterms:modified xsi:type="dcterms:W3CDTF">2020-08-26T00:47:12Z</dcterms:modified>
</cp:coreProperties>
</file>