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3" r:id="rId2"/>
    <p:sldId id="277" r:id="rId3"/>
    <p:sldId id="273" r:id="rId4"/>
    <p:sldId id="261" r:id="rId5"/>
    <p:sldId id="279" r:id="rId6"/>
    <p:sldId id="272" r:id="rId7"/>
    <p:sldId id="262" r:id="rId8"/>
    <p:sldId id="270" r:id="rId9"/>
    <p:sldId id="281" r:id="rId10"/>
    <p:sldId id="264" r:id="rId11"/>
    <p:sldId id="267" r:id="rId12"/>
    <p:sldId id="265" r:id="rId13"/>
    <p:sldId id="280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AB13EF5-3B9C-4B93-883C-F8CFCF1F947C}">
          <p14:sldIdLst>
            <p14:sldId id="283"/>
            <p14:sldId id="277"/>
            <p14:sldId id="273"/>
            <p14:sldId id="261"/>
            <p14:sldId id="279"/>
            <p14:sldId id="272"/>
            <p14:sldId id="262"/>
            <p14:sldId id="270"/>
            <p14:sldId id="281"/>
            <p14:sldId id="264"/>
            <p14:sldId id="267"/>
            <p14:sldId id="265"/>
            <p14:sldId id="280"/>
            <p14:sldId id="266"/>
          </p14:sldIdLst>
        </p14:section>
        <p14:section name="Untitled Section" id="{C9819635-DE61-4221-B9A0-4671BC4ED47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37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B1B8FE-982C-4DE2-B791-E5C90F8438E4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1BCAC9-958C-463C-8085-C0D6A39DF6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606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1C388-7137-4E6C-BAF8-3DEA664108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7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Warm up/</a:t>
            </a:r>
            <a:r>
              <a:rPr lang="en-US" sz="4400" baseline="0" dirty="0" smtClean="0"/>
              <a:t> verification of prior knowledge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BCAC9-958C-463C-8085-C0D6A39DF6A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205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BCAC9-958C-463C-8085-C0D6A39DF6A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26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BCAC9-958C-463C-8085-C0D6A39DF6A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84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3B6AC-0A51-4D24-BD06-302BE6D6C58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48904-A83C-4816-BF77-3CE08769E2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552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3B6AC-0A51-4D24-BD06-302BE6D6C58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48904-A83C-4816-BF77-3CE08769E2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753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3B6AC-0A51-4D24-BD06-302BE6D6C58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48904-A83C-4816-BF77-3CE08769E2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067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3B6AC-0A51-4D24-BD06-302BE6D6C58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48904-A83C-4816-BF77-3CE08769E2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00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3B6AC-0A51-4D24-BD06-302BE6D6C58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48904-A83C-4816-BF77-3CE08769E2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626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3B6AC-0A51-4D24-BD06-302BE6D6C58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48904-A83C-4816-BF77-3CE08769E2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893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3B6AC-0A51-4D24-BD06-302BE6D6C58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48904-A83C-4816-BF77-3CE08769E2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92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3B6AC-0A51-4D24-BD06-302BE6D6C58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48904-A83C-4816-BF77-3CE08769E2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50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3B6AC-0A51-4D24-BD06-302BE6D6C58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48904-A83C-4816-BF77-3CE08769E2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617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3B6AC-0A51-4D24-BD06-302BE6D6C58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48904-A83C-4816-BF77-3CE08769E2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310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3B6AC-0A51-4D24-BD06-302BE6D6C58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48904-A83C-4816-BF77-3CE08769E2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818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3B6AC-0A51-4D24-BD06-302BE6D6C58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48904-A83C-4816-BF77-3CE08769E2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090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tmp"/><Relationship Id="rId5" Type="http://schemas.openxmlformats.org/officeDocument/2006/relationships/image" Target="../media/image19.tmp"/><Relationship Id="rId4" Type="http://schemas.openxmlformats.org/officeDocument/2006/relationships/image" Target="../media/image18.tm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" y="21348"/>
            <a:ext cx="12192001" cy="6836652"/>
            <a:chOff x="-1" y="21348"/>
            <a:chExt cx="12192001" cy="6836652"/>
          </a:xfrm>
        </p:grpSpPr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FDDD724E-F8C7-491E-8BD4-229C9B56EC54}"/>
                </a:ext>
              </a:extLst>
            </p:cNvPr>
            <p:cNvSpPr txBox="1"/>
            <p:nvPr/>
          </p:nvSpPr>
          <p:spPr>
            <a:xfrm>
              <a:off x="3141784" y="3069475"/>
              <a:ext cx="5908431" cy="1862048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r>
                <a:rPr lang="en-US" sz="11500" b="1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w</a:t>
              </a:r>
              <a:r>
                <a:rPr lang="en-US" sz="11500" b="1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e</a:t>
              </a:r>
              <a:r>
                <a:rPr lang="en-US" sz="11500" b="1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l</a:t>
              </a:r>
              <a:r>
                <a:rPr lang="en-US" sz="11500" b="1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92D050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c</a:t>
              </a:r>
              <a:r>
                <a:rPr lang="en-US" sz="11500" b="1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o</a:t>
              </a:r>
              <a:r>
                <a:rPr lang="en-US" sz="11500" b="1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FFC000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m</a:t>
              </a:r>
              <a:r>
                <a:rPr lang="en-US" sz="11500" b="1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e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695ACD37-C491-4C5D-9DBE-E1D5E7FE1C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4727" y="2807823"/>
              <a:ext cx="2385353" cy="238535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D74AE68B-339C-40BB-8B17-54A453B7A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474" y="2833897"/>
              <a:ext cx="2321169" cy="235927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414"/>
            <a:stretch/>
          </p:blipFill>
          <p:spPr>
            <a:xfrm>
              <a:off x="-1" y="21348"/>
              <a:ext cx="12192000" cy="2658794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8160" y="851338"/>
              <a:ext cx="1828804" cy="182880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556" r="14933"/>
            <a:stretch/>
          </p:blipFill>
          <p:spPr>
            <a:xfrm>
              <a:off x="9684727" y="1399127"/>
              <a:ext cx="2430781" cy="112726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954" t="22088" r="933" b="-11429"/>
            <a:stretch/>
          </p:blipFill>
          <p:spPr>
            <a:xfrm>
              <a:off x="6534295" y="1399127"/>
              <a:ext cx="2915237" cy="128101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24" t="10157" r="-3204" b="8070"/>
            <a:stretch/>
          </p:blipFill>
          <p:spPr>
            <a:xfrm>
              <a:off x="70338" y="1273440"/>
              <a:ext cx="2377440" cy="1378634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5193176"/>
              <a:ext cx="12192001" cy="1664824"/>
            </a:xfrm>
            <a:prstGeom prst="rect">
              <a:avLst/>
            </a:prstGeom>
          </p:spPr>
        </p:pic>
      </p:grpSp>
      <p:sp>
        <p:nvSpPr>
          <p:cNvPr id="20" name="Sun 19">
            <a:extLst>
              <a:ext uri="{FF2B5EF4-FFF2-40B4-BE49-F238E27FC236}">
                <a16:creationId xmlns="" xmlns:a16="http://schemas.microsoft.com/office/drawing/2014/main" id="{F1054A72-86E5-45BF-8516-6448046C01CD}"/>
              </a:ext>
            </a:extLst>
          </p:cNvPr>
          <p:cNvSpPr/>
          <p:nvPr/>
        </p:nvSpPr>
        <p:spPr>
          <a:xfrm>
            <a:off x="8247183" y="98226"/>
            <a:ext cx="1226527" cy="1224024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06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3595" y="206070"/>
            <a:ext cx="9257317" cy="132343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Please open your book at page- 42</a:t>
            </a:r>
          </a:p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Lesson-1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520" y="2042061"/>
            <a:ext cx="4453910" cy="441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74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tx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4199" y="3752307"/>
            <a:ext cx="10896600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will call some students and say them to write the name of the occupation in the board one by one.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8606" y="1378634"/>
            <a:ext cx="9780153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will say the words and the students will say after with me.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58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flipV="1">
            <a:off x="1766460" y="4164199"/>
            <a:ext cx="3740726" cy="277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780316" y="3816159"/>
            <a:ext cx="37407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766460" y="3471548"/>
            <a:ext cx="37407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1946567" y="6311622"/>
            <a:ext cx="3588327" cy="138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1946567" y="5916295"/>
            <a:ext cx="3560618" cy="29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946567" y="5500254"/>
            <a:ext cx="35606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8215746" y="3471548"/>
            <a:ext cx="37822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7938655" y="6355102"/>
            <a:ext cx="37961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7966364" y="5999018"/>
            <a:ext cx="3768436" cy="6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7966364" y="5648520"/>
            <a:ext cx="37684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2299856" y="-135379"/>
            <a:ext cx="68025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Task</a:t>
            </a:r>
          </a:p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the correct word beside the picture.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61111" y="1832876"/>
            <a:ext cx="10280072" cy="9144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4" y="3269581"/>
            <a:ext cx="1593273" cy="10621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0" y="5325568"/>
            <a:ext cx="1746539" cy="9971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045" y="3217085"/>
            <a:ext cx="1984933" cy="11146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045" y="5391669"/>
            <a:ext cx="1773384" cy="1049252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8257309" y="3816159"/>
            <a:ext cx="37545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8257309" y="4164199"/>
            <a:ext cx="3740729" cy="277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89709" y="1995055"/>
            <a:ext cx="1343891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Tailor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1946972"/>
            <a:ext cx="1898073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Teacher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55673" y="1911039"/>
            <a:ext cx="1939636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Cobbler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57309" y="1964277"/>
            <a:ext cx="1517072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Pilot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95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96296E-6 L -0.50195 0.22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04" y="1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44444E-6 L 0.23932 0.254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66" y="1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48148E-6 L -0.03242 0.566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" y="2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96296E-6 L 0.62682 0.5599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41" y="2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4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184" y="1642843"/>
            <a:ext cx="3461678" cy="23847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13870" y="154744"/>
            <a:ext cx="4220307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sz="6000" dirty="0" smtClean="0"/>
              <a:t>Home work </a:t>
            </a:r>
            <a:endParaRPr 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1308295" y="5190978"/>
            <a:ext cx="10044332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Write down what your father’s and mother’s occupation is?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69094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9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83310">
            <a:off x="7446258" y="1724443"/>
            <a:ext cx="4000964" cy="47743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0304026">
            <a:off x="343697" y="1731680"/>
            <a:ext cx="7654792" cy="315471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99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Thanks</a:t>
            </a:r>
            <a:endParaRPr lang="en-US" sz="199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09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8"/>
          <p:cNvSpPr txBox="1"/>
          <p:nvPr/>
        </p:nvSpPr>
        <p:spPr>
          <a:xfrm>
            <a:off x="6864703" y="3675851"/>
            <a:ext cx="2262422" cy="461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17396" y="3037345"/>
            <a:ext cx="542607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bn-BD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Class: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bn-BD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hree</a:t>
            </a:r>
            <a:endParaRPr lang="bn-BD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bn-BD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Sub:English</a:t>
            </a:r>
          </a:p>
          <a:p>
            <a:pPr algn="ctr"/>
            <a:r>
              <a:rPr lang="bn-BD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Unit:21</a:t>
            </a:r>
          </a:p>
          <a:p>
            <a:pPr algn="ctr"/>
            <a:r>
              <a:rPr lang="bn-BD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Lesson:1</a:t>
            </a:r>
          </a:p>
          <a:p>
            <a:pPr algn="ctr"/>
            <a:r>
              <a:rPr lang="bn-BD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title:Oc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bn-BD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upation</a:t>
            </a:r>
          </a:p>
          <a:p>
            <a:pPr algn="ctr"/>
            <a:r>
              <a:rPr lang="bn-BD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Today’s lesson:A  (Look and match )</a:t>
            </a:r>
          </a:p>
          <a:p>
            <a:endParaRPr lang="en-US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982902" y="1223096"/>
            <a:ext cx="422826" cy="354536"/>
          </a:xfrm>
          <a:prstGeom prst="ellipse">
            <a:avLst/>
          </a:prstGeom>
          <a:solidFill>
            <a:srgbClr val="FF0000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982902" y="5339073"/>
            <a:ext cx="422826" cy="354536"/>
          </a:xfrm>
          <a:prstGeom prst="ellipse">
            <a:avLst/>
          </a:prstGeom>
          <a:solidFill>
            <a:srgbClr val="FF0000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8"/>
          <p:cNvSpPr txBox="1"/>
          <p:nvPr/>
        </p:nvSpPr>
        <p:spPr>
          <a:xfrm>
            <a:off x="215335" y="3675851"/>
            <a:ext cx="5530371" cy="240065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Pintu Chakraborty(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Govindo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ASISSTANT TEACHER</a:t>
            </a:r>
          </a:p>
          <a:p>
            <a:endParaRPr lang="en-US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PURBO GUROKCI GOVT. PRIMARY SCHOOL</a:t>
            </a:r>
            <a:endParaRPr lang="en-US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GOWAINGHAT-SYLHET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pintuchy20@gmail.com</a:t>
            </a: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317614" y="328649"/>
            <a:ext cx="4656019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bn-BD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of the lesson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803" y="1097834"/>
            <a:ext cx="1785086" cy="232330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67" y="943160"/>
            <a:ext cx="2310760" cy="23974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0" name="Quad Arrow Callout 19"/>
          <p:cNvSpPr/>
          <p:nvPr/>
        </p:nvSpPr>
        <p:spPr>
          <a:xfrm>
            <a:off x="5982902" y="1557888"/>
            <a:ext cx="450166" cy="3781185"/>
          </a:xfrm>
          <a:prstGeom prst="quadArrowCallou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B431C7A0-AEAB-47FA-88C0-4542B51E04CE}"/>
              </a:ext>
            </a:extLst>
          </p:cNvPr>
          <p:cNvSpPr/>
          <p:nvPr/>
        </p:nvSpPr>
        <p:spPr>
          <a:xfrm>
            <a:off x="1105384" y="65095"/>
            <a:ext cx="2941644" cy="54281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Teachers Identity:</a:t>
            </a:r>
          </a:p>
        </p:txBody>
      </p:sp>
    </p:spTree>
    <p:extLst>
      <p:ext uri="{BB962C8B-B14F-4D97-AF65-F5344CB8AC3E}">
        <p14:creationId xmlns:p14="http://schemas.microsoft.com/office/powerpoint/2010/main" val="32148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5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844" y="1090945"/>
            <a:ext cx="2614889" cy="2484768"/>
          </a:xfrm>
          <a:prstGeom prst="rect">
            <a:avLst/>
          </a:prstGeom>
        </p:spPr>
      </p:pic>
      <p:pic>
        <p:nvPicPr>
          <p:cNvPr id="3" name="Picture 2" descr="e7418d2aa6372bffe24ffd63da40386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8034" y="4057038"/>
            <a:ext cx="3122311" cy="2622632"/>
          </a:xfrm>
          <a:prstGeom prst="rect">
            <a:avLst/>
          </a:prstGeom>
        </p:spPr>
      </p:pic>
      <p:pic>
        <p:nvPicPr>
          <p:cNvPr id="4" name="Picture 3" descr="fdeb0fc2b026b28f85c46c2e1134749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8035" y="968991"/>
            <a:ext cx="3062728" cy="2606722"/>
          </a:xfrm>
          <a:prstGeom prst="rect">
            <a:avLst/>
          </a:prstGeom>
        </p:spPr>
      </p:pic>
      <p:pic>
        <p:nvPicPr>
          <p:cNvPr id="5" name="Picture 4" descr="handsome-teacher-cartoon-teach-math-classroom-pict-handsome-teacher-cartoon-teach-math-classroom-102189684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844" y="3835021"/>
            <a:ext cx="2614889" cy="28446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82890" y="204716"/>
            <a:ext cx="3780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Look at the pictures </a:t>
            </a:r>
            <a:endParaRPr lang="en-US" sz="32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5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5252" y="2900754"/>
            <a:ext cx="9966748" cy="36009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Today we will read</a:t>
            </a:r>
          </a:p>
          <a:p>
            <a:pPr algn="ctr"/>
            <a:endParaRPr lang="en-US" sz="6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9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“Occupations</a:t>
            </a:r>
            <a:r>
              <a:rPr lang="en-US" sz="6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33794" y="225084"/>
            <a:ext cx="5036484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Lesson declaration</a:t>
            </a:r>
            <a:endParaRPr lang="en-US" sz="4800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005" y="1311933"/>
            <a:ext cx="1209844" cy="1419423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604" y="1259180"/>
            <a:ext cx="1409897" cy="1438476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872" y="1291841"/>
            <a:ext cx="1305107" cy="1524213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789" y="1329947"/>
            <a:ext cx="1733792" cy="144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11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764505-7064-4241-810A-949F4CBAA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8842" y="365815"/>
            <a:ext cx="5657196" cy="926430"/>
          </a:xfr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en-US" sz="4800" dirty="0"/>
              <a:t> outcomes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E9011B6-E1CD-4A14-B7D9-91D104F329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4416" y="2211605"/>
            <a:ext cx="10225127" cy="3394370"/>
          </a:xfrm>
          <a:solidFill>
            <a:schemeClr val="accent4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dirty="0">
                <a:solidFill>
                  <a:srgbClr val="FF0000"/>
                </a:solidFill>
              </a:rPr>
              <a:t>By the end of the lesson Students will be able to learn</a:t>
            </a:r>
            <a:r>
              <a:rPr lang="en-US" sz="3200" dirty="0" smtClean="0">
                <a:solidFill>
                  <a:srgbClr val="FF0000"/>
                </a:solidFill>
              </a:rPr>
              <a:t>:</a:t>
            </a:r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dirty="0" smtClean="0">
                <a:solidFill>
                  <a:srgbClr val="00B050"/>
                </a:solidFill>
              </a:rPr>
              <a:t>1.1.1 Repeat words phrases and sentences after the teacher with proper sounds and stress. </a:t>
            </a:r>
            <a:endParaRPr lang="en-US" sz="3200" dirty="0">
              <a:solidFill>
                <a:srgbClr val="00B050"/>
              </a:solidFill>
            </a:endParaRPr>
          </a:p>
          <a:p>
            <a:r>
              <a:rPr lang="en-US" sz="3200" dirty="0" smtClean="0">
                <a:solidFill>
                  <a:srgbClr val="00B050"/>
                </a:solidFill>
              </a:rPr>
              <a:t>6.2.1 Talk about people and object .</a:t>
            </a:r>
            <a:endParaRPr lang="en-US" sz="3200" dirty="0">
              <a:solidFill>
                <a:srgbClr val="00B050"/>
              </a:solidFill>
            </a:endParaRPr>
          </a:p>
          <a:p>
            <a:r>
              <a:rPr lang="en-US" sz="3200" dirty="0" smtClean="0">
                <a:solidFill>
                  <a:srgbClr val="00B050"/>
                </a:solidFill>
              </a:rPr>
              <a:t>1.4.1 Read and match words and sentence with pictures </a:t>
            </a:r>
          </a:p>
          <a:p>
            <a:r>
              <a:rPr lang="en-US" sz="3200" dirty="0" smtClean="0">
                <a:solidFill>
                  <a:srgbClr val="00B050"/>
                </a:solidFill>
              </a:rPr>
              <a:t>3.1.2 to write words, phrases and sentences using non- cursive small letters </a:t>
            </a:r>
            <a:r>
              <a:rPr lang="en-US" sz="3200" dirty="0">
                <a:solidFill>
                  <a:srgbClr val="00B050"/>
                </a:solidFill>
              </a:rPr>
              <a:t>.</a:t>
            </a:r>
            <a:endParaRPr lang="en-US" sz="2400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104416" y="618978"/>
            <a:ext cx="9606048" cy="403059"/>
            <a:chOff x="1104416" y="618978"/>
            <a:chExt cx="9606048" cy="403059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8614378" y="647113"/>
              <a:ext cx="2096086" cy="28135"/>
            </a:xfrm>
            <a:prstGeom prst="line">
              <a:avLst/>
            </a:prstGeom>
            <a:ln w="762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8614378" y="979834"/>
              <a:ext cx="2096086" cy="28135"/>
            </a:xfrm>
            <a:prstGeom prst="line">
              <a:avLst/>
            </a:prstGeom>
            <a:ln w="762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1104416" y="993902"/>
              <a:ext cx="2096086" cy="28135"/>
            </a:xfrm>
            <a:prstGeom prst="line">
              <a:avLst/>
            </a:prstGeom>
            <a:ln w="762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1104416" y="618978"/>
              <a:ext cx="2096086" cy="28135"/>
            </a:xfrm>
            <a:prstGeom prst="line">
              <a:avLst/>
            </a:prstGeom>
            <a:ln w="762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4570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7773" y="534574"/>
            <a:ext cx="4417256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One day  one  word</a:t>
            </a:r>
            <a:endParaRPr lang="en-US" sz="3600" b="1" dirty="0"/>
          </a:p>
        </p:txBody>
      </p:sp>
      <p:sp>
        <p:nvSpPr>
          <p:cNvPr id="6" name="Oval 5"/>
          <p:cNvSpPr/>
          <p:nvPr/>
        </p:nvSpPr>
        <p:spPr>
          <a:xfrm>
            <a:off x="267286" y="2082021"/>
            <a:ext cx="3319975" cy="24477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C00000"/>
                </a:solidFill>
              </a:rPr>
              <a:t>Speak</a:t>
            </a:r>
            <a:endParaRPr lang="en-US" sz="6600" b="1" dirty="0">
              <a:solidFill>
                <a:srgbClr val="C0000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657602" y="3545059"/>
            <a:ext cx="1336430" cy="36576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80826" y="1716259"/>
            <a:ext cx="8166531" cy="523220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English meaning  is  to </a:t>
            </a:r>
            <a:r>
              <a:rPr lang="en-US" sz="2800" b="1" dirty="0" err="1" smtClean="0"/>
              <a:t>expressin</a:t>
            </a:r>
            <a:r>
              <a:rPr lang="en-US" sz="2800" b="1" dirty="0" smtClean="0"/>
              <a:t> any subject language</a:t>
            </a:r>
            <a:endParaRPr lang="en-US" sz="2800" b="1" dirty="0"/>
          </a:p>
        </p:txBody>
      </p:sp>
      <p:sp>
        <p:nvSpPr>
          <p:cNvPr id="10" name="Bent-Up Arrow 9"/>
          <p:cNvSpPr/>
          <p:nvPr/>
        </p:nvSpPr>
        <p:spPr>
          <a:xfrm>
            <a:off x="3657601" y="2447779"/>
            <a:ext cx="850392" cy="731520"/>
          </a:xfrm>
          <a:prstGeom prst="bent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078436" y="3446584"/>
            <a:ext cx="2954216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(Bengali </a:t>
            </a:r>
            <a:r>
              <a:rPr lang="en-US" sz="2400" dirty="0" smtClean="0"/>
              <a:t>meaning</a:t>
            </a:r>
            <a:r>
              <a:rPr lang="en-US" sz="2800" dirty="0" smtClean="0"/>
              <a:t> is)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8299937" y="3263705"/>
            <a:ext cx="3530991" cy="101566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6000" b="1" dirty="0" err="1" smtClean="0"/>
              <a:t>কথা</a:t>
            </a:r>
            <a:r>
              <a:rPr lang="en-US" sz="6000" b="1" dirty="0" smtClean="0"/>
              <a:t>  </a:t>
            </a:r>
            <a:r>
              <a:rPr lang="en-US" sz="6000" b="1" dirty="0" err="1" smtClean="0"/>
              <a:t>বলা</a:t>
            </a:r>
            <a:endParaRPr lang="en-US" sz="6000" b="1" dirty="0"/>
          </a:p>
        </p:txBody>
      </p:sp>
      <p:sp>
        <p:nvSpPr>
          <p:cNvPr id="15" name="Down Arrow 14"/>
          <p:cNvSpPr/>
          <p:nvPr/>
        </p:nvSpPr>
        <p:spPr>
          <a:xfrm>
            <a:off x="1716258" y="4642339"/>
            <a:ext cx="351692" cy="9144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083212" y="5627077"/>
            <a:ext cx="1608967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Sentence </a:t>
            </a:r>
            <a:endParaRPr lang="en-US" sz="2800" dirty="0"/>
          </a:p>
        </p:txBody>
      </p:sp>
      <p:sp>
        <p:nvSpPr>
          <p:cNvPr id="17" name="Right Arrow 16"/>
          <p:cNvSpPr/>
          <p:nvPr/>
        </p:nvSpPr>
        <p:spPr>
          <a:xfrm>
            <a:off x="3024554" y="5739620"/>
            <a:ext cx="978408" cy="23915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473526" y="5416062"/>
            <a:ext cx="6105379" cy="101566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I  speak in English.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9" grpId="0" animBg="1"/>
      <p:bldP spid="10" grpId="0" animBg="1"/>
      <p:bldP spid="11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1735" y="1246151"/>
            <a:ext cx="5320146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does he do?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48"/>
          <a:stretch/>
        </p:blipFill>
        <p:spPr>
          <a:xfrm>
            <a:off x="6747017" y="294042"/>
            <a:ext cx="3455963" cy="250404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326751" y="1268865"/>
            <a:ext cx="1687057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Tailor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7791" y="4243139"/>
            <a:ext cx="5444195" cy="1077218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marL="2400300" lvl="4" indent="-571500"/>
            <a:r>
              <a:rPr lang="bn-BD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can we see in the picture?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081845" y="4090462"/>
            <a:ext cx="1503938" cy="830997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Pilot 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017" y="3587262"/>
            <a:ext cx="2973757" cy="214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252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214083"/>
            <a:ext cx="5250873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teaches us ?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39536" y="1213868"/>
            <a:ext cx="2260209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Teacher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6896" y="4383817"/>
            <a:ext cx="4378122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</a:t>
            </a:r>
            <a:r>
              <a:rPr lang="bn-BD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does he do?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739536" y="4538561"/>
            <a:ext cx="1837362" cy="707886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Cobbler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535" y="3511518"/>
            <a:ext cx="3964194" cy="30372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766070" y="300666"/>
            <a:ext cx="3461124" cy="259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82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3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2708" y="1580396"/>
            <a:ext cx="1842868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Cobbler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332850" y="1580396"/>
            <a:ext cx="5950634" cy="769441"/>
          </a:xfrm>
          <a:prstGeom prst="rect">
            <a:avLst/>
          </a:prstGeom>
          <a:solidFill>
            <a:srgbClr val="FFC000"/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A Cobbler mends  shoes. 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562708" y="2873107"/>
            <a:ext cx="184286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Tailor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2708" y="4066624"/>
            <a:ext cx="1842868" cy="707886"/>
          </a:xfrm>
          <a:prstGeom prst="rect">
            <a:avLst/>
          </a:prstGeom>
          <a:solidFill>
            <a:srgbClr val="E937A1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Teacher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2708" y="5567272"/>
            <a:ext cx="1842868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Pilot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32850" y="2811552"/>
            <a:ext cx="5950634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A tailor makes clothes. </a:t>
            </a:r>
            <a:endParaRPr lang="en-US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4332850" y="4066624"/>
            <a:ext cx="6611815" cy="769441"/>
          </a:xfrm>
          <a:prstGeom prst="rect">
            <a:avLst/>
          </a:prstGeom>
          <a:solidFill>
            <a:srgbClr val="FF0000"/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A teacher teaches at school. </a:t>
            </a:r>
            <a:endParaRPr lang="en-US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4332850" y="5505717"/>
            <a:ext cx="5950634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A pilot flies a plane. </a:t>
            </a:r>
            <a:endParaRPr lang="en-US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3585898" y="275752"/>
            <a:ext cx="3722269" cy="707886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Brief description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75667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974</TotalTime>
  <Words>281</Words>
  <Application>Microsoft Office PowerPoint</Application>
  <PresentationFormat>Widescreen</PresentationFormat>
  <Paragraphs>69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Learning outcomes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Microsoft account</cp:lastModifiedBy>
  <cp:revision>122</cp:revision>
  <dcterms:created xsi:type="dcterms:W3CDTF">2018-04-14T04:08:31Z</dcterms:created>
  <dcterms:modified xsi:type="dcterms:W3CDTF">2020-08-25T18:36:47Z</dcterms:modified>
</cp:coreProperties>
</file>