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76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yzul1983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066800"/>
            <a:ext cx="5943600" cy="3046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96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96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4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0999"/>
            <a:ext cx="7391400" cy="5334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667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মানুষ শরীর ঠাণ্ডা রাখতে হাতপাখার বায়ুপ্রবাহ ব্যবহার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5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745" y="518285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মাছ,মাংস, চিপস ইত্যাদি সংরক্ষণে বায়ুর নাইট্রোজেন ব্যবহার করা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4495800" cy="472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5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35" y="311727"/>
            <a:ext cx="4724401" cy="472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3204"/>
            <a:ext cx="4427680" cy="3320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51816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ফুটবল, গাড়ি, রিকসা বা সাইকেলের টায়ার ইত্যাদি ফুলানোর জন্য মানুষ বায়ু ব্যবহার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7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"/>
            <a:ext cx="2286000" cy="39192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48768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পানীয়তে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ঝাঁঝালো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ডাই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57200"/>
            <a:ext cx="2362200" cy="4592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229761"/>
            <a:ext cx="84582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আগুন নেভানোর জন্য অগ্নিনির্বাপক যন্ত্রে ও কার্বন  ডাইঅক্সাইড  ব্যবহার করা হয়।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2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689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2" y="1828800"/>
            <a:ext cx="8666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itchFamily="2" charset="2"/>
              <a:buChar char="q"/>
            </a:pP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তালিকা তৈরি কর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6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038600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বায়ু মানুষের জীবনে গুরুত্বপূর্ণ কেন?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843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প্রতি দলে দুইটি করে বাক্য 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1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0345" y="37407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28399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১। মানুষ কীভাবে বায়ুপ্রবাহকে দৈনন্দিন জীবনে ব্যবহার করে?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7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4800" y="304800"/>
            <a:ext cx="2895600" cy="1600200"/>
          </a:xfrm>
          <a:prstGeom prst="cloudCallou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9545" y="408733"/>
            <a:ext cx="4419600" cy="51706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itchFamily="2" charset="2"/>
              <a:buChar char="q"/>
            </a:pP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বায়ুপ্রবাহ ব্যবহার করে কী কী কাজ কর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তা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খে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আনবে।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8" y="2895600"/>
            <a:ext cx="3754782" cy="25908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75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09000" cy="5105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25750" y="5181600"/>
            <a:ext cx="3467100" cy="14465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1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871968" y="206969"/>
            <a:ext cx="3507954" cy="1255985"/>
          </a:xfrm>
          <a:prstGeom prst="star24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702_071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87165" y="61440"/>
            <a:ext cx="1479352" cy="1547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72177" y="1752600"/>
            <a:ext cx="3657600" cy="353943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৩৫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৪র্থ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bn-IN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bn-IN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4151084" cy="470898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ফয়জুল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রনসী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০১৭২৭ ৮৮৫৮৮৪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foyzul1983@gmail.com</a:t>
            </a:r>
            <a:endPara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25945" y="1780309"/>
            <a:ext cx="464457" cy="37020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082" y="533400"/>
            <a:ext cx="3505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00200"/>
            <a:ext cx="46482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82" y="2895600"/>
            <a:ext cx="8610600" cy="2308324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৫.১.1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.১.২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বায়ুপ্রবাহের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0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75730"/>
            <a:ext cx="6858000" cy="4326082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96516" y="152399"/>
            <a:ext cx="276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597236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7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527964" cy="5143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891" y="5562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ঘুরার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0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7510" y="1905000"/>
            <a:ext cx="7077579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8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bn-IN" sz="8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4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6" presetClass="entr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54972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5943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4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2" y="304800"/>
            <a:ext cx="7882370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86052" y="5675293"/>
            <a:ext cx="7882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শ্বাসকষ্টের রোগী, ডুবুরি এবং পর্বতারোহীকে  অক্সিজেন সিলিন্ডারের মাধ্যমে অক্সিজেন সরবরাহ করা হয়।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5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44244" cy="451810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28600" y="545934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ড্রাইয়ারের বায়ুপ্রবাহের মাধ্যমে ভেজা চুল শুকানো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7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241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Fayz</dc:creator>
  <cp:lastModifiedBy>Fayz</cp:lastModifiedBy>
  <cp:revision>37</cp:revision>
  <dcterms:created xsi:type="dcterms:W3CDTF">2006-08-16T00:00:00Z</dcterms:created>
  <dcterms:modified xsi:type="dcterms:W3CDTF">2020-08-25T18:08:13Z</dcterms:modified>
</cp:coreProperties>
</file>