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3.wav" ContentType="audio/wav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356" r:id="rId2"/>
    <p:sldId id="332" r:id="rId3"/>
    <p:sldId id="355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8" r:id="rId18"/>
    <p:sldId id="349" r:id="rId19"/>
    <p:sldId id="351" r:id="rId20"/>
    <p:sldId id="352" r:id="rId21"/>
    <p:sldId id="3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বেরকরে আনবেন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8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ব্যাখ্যা সহকারে উপস্থাপন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ব্যাখ্যা সহকারে উপস্থাপন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ব্যাখ্যা সহকারে উপস্থাপন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ব্যাখ্যা সহকারে উপস্থাপন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7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ধন্যবাদ  জ্ঞাপন  দ্বারা শিক্ষক শ্রেণি কক্ষ ত্যাগ করতেপারেন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পাঠশিরুণাম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পরিচিতি বিষয়ে শিক্ষক আরো কিছু</a:t>
            </a:r>
            <a:r>
              <a:rPr lang="en-US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baseline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কোরআনের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আয়াত সমুহের  ব্যাখ্যা দিতে 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হাদিস  সমুহের  ব্যাখ্যা দিতে 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হাদিস  সমুহের  ব্যাখ্যা দিতে 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হাদিস  সমুহের  ব্যাখ্যা দিতে 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r>
              <a:rPr lang="bn-BD" b="1" dirty="0" smtClean="0"/>
              <a:t>একক কাজের</a:t>
            </a:r>
            <a:r>
              <a:rPr lang="bn-BD" b="1" baseline="0" dirty="0" smtClean="0"/>
              <a:t> জন্য ৪/৫ মিঃ সময় দেয়া যেতে পারে । শিক্ষক নিজে সক্রিয়তা যাচাই করবেন ।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7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574379" y="6205781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8131" y="42203"/>
            <a:ext cx="12121662" cy="67595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6946" y="168811"/>
            <a:ext cx="11812169" cy="64570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37625" y="295422"/>
            <a:ext cx="11502680" cy="61757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4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39.jpeg"/><Relationship Id="rId5" Type="http://schemas.openxmlformats.org/officeDocument/2006/relationships/image" Target="../media/image21.png"/><Relationship Id="rId10" Type="http://schemas.openxmlformats.org/officeDocument/2006/relationships/image" Target="../media/image38.jpeg"/><Relationship Id="rId4" Type="http://schemas.openxmlformats.org/officeDocument/2006/relationships/image" Target="../media/image34.pn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2721" y="6292271"/>
            <a:ext cx="9884900" cy="40011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74420" y="3263751"/>
            <a:ext cx="6458006" cy="3771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92458" y="3183275"/>
            <a:ext cx="6458006" cy="3771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4" y="-8904"/>
            <a:ext cx="11826237" cy="2534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6681331"/>
            <a:ext cx="12003941" cy="1609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062397" y="2865090"/>
            <a:ext cx="3611203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6173" y="2834580"/>
            <a:ext cx="1361270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787" y="2865090"/>
            <a:ext cx="1622560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75037" y="2865090"/>
            <a:ext cx="1495922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1"/>
          <a:stretch/>
        </p:blipFill>
        <p:spPr>
          <a:xfrm>
            <a:off x="4069218" y="659686"/>
            <a:ext cx="3855583" cy="273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7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875" y="228600"/>
            <a:ext cx="43655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রাসূল সাঃ আরওবলেছেন--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9" y="166692"/>
            <a:ext cx="1191011" cy="904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0" name="Picture 2" descr="C:\Users\Computer City\Pictures\ইসলামি কালিওগ্রাফি\Screenshot_2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1"/>
          <a:stretch/>
        </p:blipFill>
        <p:spPr bwMode="auto">
          <a:xfrm>
            <a:off x="1519310" y="1295400"/>
            <a:ext cx="3926109" cy="33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uter City\Pictures\কুরআন,হাদিস\20525425_933538133453751_815056601978328110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070" y="1295400"/>
            <a:ext cx="3432043" cy="33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4017" y="4893222"/>
            <a:ext cx="11361023" cy="1508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যেব্যক্তি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নামাজের হেফাজত করবে কিয়ামতের দিন তার তার জন্য নুর বা দলিল ও নাজাত হবে । আর যে নামাজের হেফাজত করবেনা তার জন্য নুর বা নাজাত হবেনা । তার হাশর হবে কারুন,ফেরাউন, হামান উবাই ইবনে খালফের সাথে’।  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(আহমাদ,দারিমি ) </a:t>
            </a:r>
          </a:p>
        </p:txBody>
      </p:sp>
    </p:spTree>
    <p:extLst>
      <p:ext uri="{BB962C8B-B14F-4D97-AF65-F5344CB8AC3E}">
        <p14:creationId xmlns:p14="http://schemas.microsoft.com/office/powerpoint/2010/main" val="6819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5723" y="3912861"/>
            <a:ext cx="7532016" cy="169119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সালাতের পরিচিতি লেখ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2952742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759200" y="289560"/>
            <a:ext cx="4068539" cy="8382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Computer City\Pictures\ইসলামি কালিওগ্রাফি\15380447_436204363434943_614361423087902272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717" y="1210693"/>
            <a:ext cx="3355926" cy="27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78400" y="152401"/>
            <a:ext cx="279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29290"/>
            <a:ext cx="527009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 মানুষকে আল্লাহর নৈকট্য লাভে  সহায়তা করে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917" y="3108940"/>
            <a:ext cx="37034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ইমান মজবুত হয়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9" y="685801"/>
            <a:ext cx="2596916" cy="1811847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Picture 2" descr="C:\Users\Computer City\Pictures\ইসলামি কালিওগ্রাফি\18486320_707032586151509_310739323043372296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685801"/>
            <a:ext cx="2743200" cy="18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omputer City\Pictures\ইসলামি কালিওগ্রাফি\19989215_149933945557651_786873972869150100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b="38455"/>
          <a:stretch/>
        </p:blipFill>
        <p:spPr bwMode="auto">
          <a:xfrm>
            <a:off x="4978400" y="2646824"/>
            <a:ext cx="3759200" cy="1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645" y="5334000"/>
            <a:ext cx="36641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আত্বা পরিশুদ্ধ হয়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Computer City\Pictures\ইসলামি কালিওগ্রাফি\15326494_437017946686918_8329397291978435443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62" y="2646822"/>
            <a:ext cx="3100439" cy="1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omputer City\Pictures\ইসলামি কালিওগ্রাফি\18221538_445065559167229_3156857152030533270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3"/>
          <a:stretch/>
        </p:blipFill>
        <p:spPr bwMode="auto">
          <a:xfrm>
            <a:off x="4992637" y="4664033"/>
            <a:ext cx="2424164" cy="20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Computer City\Pictures\ইসলামি কালিওগ্রাফি\17799118_1889815691233555_268749031205233588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664033"/>
            <a:ext cx="2235201" cy="20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6555" y="5535091"/>
            <a:ext cx="52700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খুব ভোরে ঘুম থেকে জাগার অভ্যাস সৃষ্টি হয়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63" y="4687723"/>
            <a:ext cx="3251199" cy="2017877"/>
          </a:xfrm>
          <a:prstGeom prst="rect">
            <a:avLst/>
          </a:prstGeom>
        </p:spPr>
      </p:pic>
      <p:pic>
        <p:nvPicPr>
          <p:cNvPr id="18" name="Picture 2" descr="C:\Users\Computer City\Pictures\ইসলামি কালিওগ্রাফি\hqdefaul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4" y="4664033"/>
            <a:ext cx="2336800" cy="20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omputer City\Pictures\BLOK POST\21616491_859344137561398_6201629181898561175_n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t="32968" b="18341"/>
          <a:stretch/>
        </p:blipFill>
        <p:spPr bwMode="auto">
          <a:xfrm>
            <a:off x="8878529" y="4694903"/>
            <a:ext cx="294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0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71788" y="250874"/>
            <a:ext cx="3179298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1" y="1366684"/>
            <a:ext cx="550770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‘যে ব্যক্তি মনোযোগ সহ সালাত আদায় করে,কিয়ামতের দিন ঐ সালাত তার জন্য নুর হবে’।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 তাবরানি )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4184302"/>
            <a:ext cx="560930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দৈনিক পাচবার   গোসল  করলে যেমন শরীরে কোন ময়লা থাকেনা , তদ্রুপ পাঁচ ওয়াক্ত সালাত আদায় দ্বারা বান্দার কোন গুনাহ থাকবেনা  ।</a:t>
            </a:r>
          </a:p>
        </p:txBody>
      </p:sp>
      <p:pic>
        <p:nvPicPr>
          <p:cNvPr id="1026" name="Picture 2" descr="C:\Users\Computer City\Pictures\ইসলামি কালিওগ্রাফি\15380447_436204363434943_614361423087902272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143000"/>
            <a:ext cx="29260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97" y="3581400"/>
            <a:ext cx="2567203" cy="2418784"/>
          </a:xfrm>
          <a:prstGeom prst="rect">
            <a:avLst/>
          </a:prstGeom>
        </p:spPr>
      </p:pic>
      <p:pic>
        <p:nvPicPr>
          <p:cNvPr id="2" name="Picture 2" descr="C:\Users\Computer City\Pictures\ইসলামি কালিওগ্রাফি\Screenshot_2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6"/>
          <a:stretch/>
        </p:blipFill>
        <p:spPr bwMode="auto">
          <a:xfrm>
            <a:off x="8994877" y="1143001"/>
            <a:ext cx="2946400" cy="18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624018"/>
            <a:ext cx="3223997" cy="23761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701979"/>
            <a:ext cx="3048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 মোমেন ও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4" y="4082200"/>
            <a:ext cx="2913599" cy="2090001"/>
          </a:xfrm>
          <a:prstGeom prst="rect">
            <a:avLst/>
          </a:prstGeom>
        </p:spPr>
      </p:pic>
      <p:pic>
        <p:nvPicPr>
          <p:cNvPr id="13" name="Picture 2" descr="C:\Users\Computer City\Pictures\ইসলামি কালিওগ্রাফি\15317983_436570780064968_2283720096389193727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12" y="4082200"/>
            <a:ext cx="2844800" cy="20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12" y="4082200"/>
            <a:ext cx="2561289" cy="203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550401" y="3962400"/>
            <a:ext cx="2310580" cy="237695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98930" y="3977151"/>
            <a:ext cx="2551471" cy="2376949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/>
          <a:stretch/>
        </p:blipFill>
        <p:spPr>
          <a:xfrm>
            <a:off x="4560529" y="3977149"/>
            <a:ext cx="2438400" cy="2362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3793" y="4561793"/>
            <a:ext cx="359860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কাফিরের মধ্যে প্রার্থক্য করেদেয় ।</a:t>
            </a:r>
          </a:p>
        </p:txBody>
      </p:sp>
    </p:spTree>
    <p:extLst>
      <p:ext uri="{BB962C8B-B14F-4D97-AF65-F5344CB8AC3E}">
        <p14:creationId xmlns:p14="http://schemas.microsoft.com/office/powerpoint/2010/main" val="42237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1" grpId="0" animBg="1"/>
      <p:bldP spid="11" grpId="1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229" y="5540514"/>
            <a:ext cx="6712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পাঁচটি গুরুত্ব  লেখ 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825024" y="1671340"/>
            <a:ext cx="51816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2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95" y="230076"/>
            <a:ext cx="3048000" cy="52957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 গুরুত্ব 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826" y="1369143"/>
            <a:ext cx="450317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মুসলমানগণ দৈনিক পাঁচবার একস্থানে মিলিত হওয়ার সুযোগ পায়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369" y="3309611"/>
            <a:ext cx="277925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একে অপরের খোঁজ -খবর নিতে পারে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368" y="5638800"/>
            <a:ext cx="3759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 বন্দন সূদৃঢ হয় 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niy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16" y="946356"/>
            <a:ext cx="3139768" cy="184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32" y="4729332"/>
            <a:ext cx="3454400" cy="18189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/>
          <a:stretch/>
        </p:blipFill>
        <p:spPr>
          <a:xfrm>
            <a:off x="6263899" y="2791009"/>
            <a:ext cx="3896101" cy="20216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6"/>
          <a:stretch/>
        </p:blipFill>
        <p:spPr>
          <a:xfrm>
            <a:off x="9117780" y="4812645"/>
            <a:ext cx="2936568" cy="185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Computer City\Pictures\ইসলামি কালিওগ্রাফি\15317983_436570780064968_2283720096389193727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65" y="894663"/>
            <a:ext cx="3302375" cy="18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86792" y="240770"/>
            <a:ext cx="2109944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গুরুত্ব 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690" y="970887"/>
            <a:ext cx="295951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ধনি-গরীব, উঁচু-নিচু  ভেদাভেদ থাকেনা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3072480"/>
            <a:ext cx="375756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পরস্পর মতপ্রার্থক্য ভূলে একসাথে কাজ করার শিক্ষা পায় 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690" y="5642742"/>
            <a:ext cx="366907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 ও শৃংখলাবোধ শিক্ষা দেয়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Computer City\Pictures\211709_3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8477" r="19932"/>
          <a:stretch/>
        </p:blipFill>
        <p:spPr bwMode="auto">
          <a:xfrm>
            <a:off x="9956801" y="790582"/>
            <a:ext cx="1986116" cy="196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30" y="738337"/>
            <a:ext cx="2246671" cy="1975858"/>
          </a:xfrm>
          <a:prstGeom prst="rect">
            <a:avLst/>
          </a:prstGeom>
        </p:spPr>
      </p:pic>
      <p:pic>
        <p:nvPicPr>
          <p:cNvPr id="20" name="Picture 2" descr="C:\Documents and Settings\Administrator\Desktop\111\muslims-offering-namaz-at110909094628.jpg"/>
          <p:cNvPicPr>
            <a:picLocks noChangeAspect="1" noChangeArrowheads="1"/>
          </p:cNvPicPr>
          <p:nvPr/>
        </p:nvPicPr>
        <p:blipFill rotWithShape="1">
          <a:blip r:embed="rId5" cstate="print"/>
          <a:stretch/>
        </p:blipFill>
        <p:spPr bwMode="auto">
          <a:xfrm>
            <a:off x="4474696" y="2806834"/>
            <a:ext cx="3021847" cy="2024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2799838220_ba1ec0a9b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2944" y="4851500"/>
            <a:ext cx="2587584" cy="191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Jewel\Downloads\4203.jpg"/>
          <p:cNvPicPr>
            <a:picLocks noChangeAspect="1" noChangeArrowheads="1"/>
          </p:cNvPicPr>
          <p:nvPr/>
        </p:nvPicPr>
        <p:blipFill rotWithShape="1">
          <a:blip r:embed="rId7" cstate="print">
            <a:lum contrast="40000"/>
          </a:blip>
          <a:srcRect l="17223" t="8440" r="12134" b="9348"/>
          <a:stretch/>
        </p:blipFill>
        <p:spPr bwMode="auto">
          <a:xfrm>
            <a:off x="4267200" y="4851500"/>
            <a:ext cx="2089355" cy="1892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28" y="4876800"/>
            <a:ext cx="2998272" cy="18671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54" y="2795941"/>
            <a:ext cx="3191761" cy="212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484238" y="5320673"/>
            <a:ext cx="328397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পরিচ্ছন্ন জীবন যাপনে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উদ্বুদ্ধ করে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4" r="5490"/>
          <a:stretch>
            <a:fillRect/>
          </a:stretch>
        </p:blipFill>
        <p:spPr>
          <a:xfrm>
            <a:off x="7062025" y="5024100"/>
            <a:ext cx="1879600" cy="1681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29" y="5055143"/>
            <a:ext cx="2645929" cy="1666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40"/>
          <a:stretch>
            <a:fillRect/>
          </a:stretch>
        </p:blipFill>
        <p:spPr>
          <a:xfrm>
            <a:off x="5233225" y="5024100"/>
            <a:ext cx="1828800" cy="1681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00" y="762002"/>
            <a:ext cx="1820403" cy="1952193"/>
          </a:xfrm>
          <a:prstGeom prst="rect">
            <a:avLst/>
          </a:prstGeom>
        </p:spPr>
      </p:pic>
      <p:pic>
        <p:nvPicPr>
          <p:cNvPr id="1026" name="Picture 2" descr="C:\Users\Computer City\Pictures\BLOK POST\10733972_294435467433023_862957174569031765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07" y="738338"/>
            <a:ext cx="2422223" cy="19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400" y="4953001"/>
            <a:ext cx="11277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‘সালাত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মানুষকে অশ্লীল ও খারাপ কাজ থেকে বিরত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রাখে’- ব্যাখ্যা কর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Computer City\Pictures\ইসলামি কালিওগ্রাফি\22196515_372698626497246_12833148570231666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000" y="129774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6"/>
            <a:ext cx="2799813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278559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সাওম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099" y="3664047"/>
            <a:ext cx="11698301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 প্রতি মূহুর্তে আল্লাহর আইন মেনে চলার উৎসাহ প্রদান করে  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3"/>
            <a:ext cx="307311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জিহাদ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সাওম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8" y="1323965"/>
            <a:ext cx="959168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ইমান ও কুফরের মধ্যে প্রার্থক্যকারী ইবাদাত কোনটি   ? </a:t>
            </a:r>
          </a:p>
        </p:txBody>
      </p:sp>
    </p:spTree>
    <p:extLst>
      <p:ext uri="{BB962C8B-B14F-4D97-AF65-F5344CB8AC3E}">
        <p14:creationId xmlns:p14="http://schemas.microsoft.com/office/powerpoint/2010/main" val="2896382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7510" y="1045875"/>
            <a:ext cx="85472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সালাতের মাধ্যমে আল্লাহর নিকট প্রকাশ পায় --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01226"/>
            <a:ext cx="5130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বান্দার ইবাদাতের ধরন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7200" y="2447466"/>
            <a:ext cx="6705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বান্দার চরম আনুগত্যের অভিব্যক্তি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0000" y="3225226"/>
            <a:ext cx="5689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বান্দার ভূল ভ্রান্তি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0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1188"/>
            <a:ext cx="4775200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8578346" y="5345676"/>
            <a:ext cx="1784855" cy="369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</p:spTree>
    <p:extLst>
      <p:ext uri="{BB962C8B-B14F-4D97-AF65-F5344CB8AC3E}">
        <p14:creationId xmlns:p14="http://schemas.microsoft.com/office/powerpoint/2010/main" val="5173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20800" y="5837238"/>
            <a:ext cx="9878141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সামাজিক সম্প্রীতি বন্ধনে সালাতের গুরুত্ব ব্যাখ্যা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94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Computer City\Pictures\ইসলামি কালিওগ্রাফি\15267759_435536966835016_270679328186087691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251625"/>
            <a:ext cx="5384800" cy="34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mputer City\Pictures\ইসলামি কালিওগ্রাফি\18486122_1306068519508100_82768707690783915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9" y="172065"/>
            <a:ext cx="5420852" cy="30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ity\Pictures\ইসলামি কালিওগ্রাফি\16865157_697850410397973_6869242843688994076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0"/>
          <a:stretch/>
        </p:blipFill>
        <p:spPr bwMode="auto">
          <a:xfrm>
            <a:off x="250723" y="202544"/>
            <a:ext cx="6353276" cy="645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323" y="2514600"/>
            <a:ext cx="11379200" cy="32766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0" y="381000"/>
            <a:ext cx="89408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486399" y="914400"/>
            <a:ext cx="1524000" cy="685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68800" y="4876800"/>
            <a:ext cx="4064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 আদায়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niy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66" y="1799528"/>
            <a:ext cx="4418112" cy="27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3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709" y="442316"/>
            <a:ext cx="3883429" cy="25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2533" y="457201"/>
            <a:ext cx="2646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054998" y="306793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অধ্যায়- ৩</a:t>
            </a: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-২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পৃষ্ঠা – ৮৯ - ৯০</a:t>
            </a:r>
          </a:p>
        </p:txBody>
      </p:sp>
    </p:spTree>
    <p:extLst>
      <p:ext uri="{BB962C8B-B14F-4D97-AF65-F5344CB8AC3E}">
        <p14:creationId xmlns:p14="http://schemas.microsoft.com/office/powerpoint/2010/main" val="19318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8417" y="2933611"/>
            <a:ext cx="77879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bn-BD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সালাতের গুরুত্ব বর্ণনা করতে পারবে ।</a:t>
            </a:r>
            <a:endParaRPr lang="bn-BD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705" y="1752401"/>
            <a:ext cx="4183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…</a:t>
            </a:r>
            <a:endParaRPr lang="bn-BD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64001" y="304800"/>
            <a:ext cx="354359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62400" y="152400"/>
            <a:ext cx="4267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পরিচিতি</a:t>
            </a:r>
            <a:endParaRPr lang="en-US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342" y="1215802"/>
            <a:ext cx="30714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 অর্থ দোয়া, প্রার্থনা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1" y="3755499"/>
            <a:ext cx="599461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পরিভাষায় – আরকান আহকামসহ বিশেষ নিয়ম ও নির্দিষ্ট সময়ে আল্লাহর  যে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ইবাদাত পালন করা হয় তাকে সালাত বলা হয়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Computer City\Pictures\ইসলামি কালিওগ্রাফি\d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291" y="762000"/>
            <a:ext cx="2540000" cy="23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ity\Pictures\ইসলামি কালিওগ্রাফি\20170511_225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39" y="823710"/>
            <a:ext cx="3113752" cy="23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83840" y="5834390"/>
            <a:ext cx="610694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সালাত ইবাদাত সমূহের মধ্যে শ্রেষ্ঠ ইবাদাত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Computer City\Pictures\ইসলামি কালিওগ্রাফি\Kaba(0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55499"/>
            <a:ext cx="1699965" cy="12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niyo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65" y="3276635"/>
            <a:ext cx="3670299" cy="23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Computer City\Pictures\ইসলামি কালিওগ্রাফি\15439931_437034066685306_6975047087097545236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8240"/>
          <a:stretch/>
        </p:blipFill>
        <p:spPr bwMode="auto">
          <a:xfrm>
            <a:off x="6722291" y="823710"/>
            <a:ext cx="2540000" cy="23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875" y="228600"/>
            <a:ext cx="38788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 তায়ালার বাণী--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52401"/>
            <a:ext cx="1702616" cy="1292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238125" y="2718138"/>
            <a:ext cx="1148080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‘তোমরা নামাজ কায়েম কর এবং জাকাত আদায় কর’।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(সূরা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আল-বাকারা-৪৩)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Computer City\Pictures\uploading\20180112_0907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23" r="22899" b="84541"/>
          <a:stretch/>
        </p:blipFill>
        <p:spPr bwMode="auto">
          <a:xfrm>
            <a:off x="3528652" y="1600200"/>
            <a:ext cx="5048251" cy="807720"/>
          </a:xfrm>
          <a:prstGeom prst="rect">
            <a:avLst/>
          </a:prstGeom>
          <a:noFill/>
          <a:ln w="0">
            <a:solidFill>
              <a:schemeClr val="tx1">
                <a:alpha val="99000"/>
              </a:schemeClr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omputer City\Pictures\uploading\20180112_0907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0435" r="15942" b="50242"/>
          <a:stretch/>
        </p:blipFill>
        <p:spPr bwMode="auto">
          <a:xfrm>
            <a:off x="3251200" y="3936831"/>
            <a:ext cx="6141720" cy="838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378" y="5024289"/>
            <a:ext cx="11480801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‘নিশ্চয় সালাত মানুষকে অশ্লীল ও খারাপ কাজ থেকে বিরত রাখে’।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(সূরা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আনকাবুত -৪৫)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877" y="1494712"/>
            <a:ext cx="10867924" cy="811161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  <a:prstDash val="solid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876" y="228600"/>
            <a:ext cx="3454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রাসূল সাঃ বলেছেন--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875" y="2286001"/>
            <a:ext cx="1107112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‘ইসলাম পাঁচটি স্তম্ভের উপর প্রতিষ্টিত, ১) এ সাক্ষ্য দেয়া যে, আল্লাহ ছাড়া আর কোনো ইলাহ নেই এবং হযরত মুহাম্মদ সাঃ আল্লাহর রাসুল। </a:t>
            </a:r>
            <a:r>
              <a:rPr lang="bn-BD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২)সালাত প্রতিষ্ঠা কর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৩) যাকাত দেয়া ৪) রমযানের রোজা রাখা ৫)হজ করা’। 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(সহিহ বুখারি)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04" y="191028"/>
            <a:ext cx="1702616" cy="1292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C:\Users\Computer City\Pictures\ict4E\20170918_085045.jpg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4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45" t="50000" r="27102" b="38878"/>
          <a:stretch/>
        </p:blipFill>
        <p:spPr bwMode="auto">
          <a:xfrm>
            <a:off x="3542890" y="4038600"/>
            <a:ext cx="458511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69109" y="3962401"/>
            <a:ext cx="4558891" cy="811161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  <a:prstDash val="solid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1" y="4960204"/>
            <a:ext cx="1158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কিয়ামতের দিন বান্দার কাছ থেকে সর্বপ্রথম নামাযের ব্যাপারে হিসাব নিবেন’।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(তিরমিযি)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Computer City\Pictures\ict4E\20170918_085045.jpg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2" t="3059" r="2184" b="86557"/>
          <a:stretch/>
        </p:blipFill>
        <p:spPr bwMode="auto">
          <a:xfrm>
            <a:off x="2104103" y="1494711"/>
            <a:ext cx="9379975" cy="76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Computer City\Pictures\ict4E\20170918_085045.jpg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67" t="10078" r="2184" b="79827"/>
          <a:stretch/>
        </p:blipFill>
        <p:spPr bwMode="auto">
          <a:xfrm>
            <a:off x="707920" y="1531581"/>
            <a:ext cx="1533832" cy="754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বুধবার, 26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876" y="228600"/>
            <a:ext cx="3454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রাসূল সাঃ বলেছেন--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4975" y="1836849"/>
            <a:ext cx="629592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নামাজ জান্নাতের চাবি’। 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(সহিহ বুখারি)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9" y="349562"/>
            <a:ext cx="1191011" cy="904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1" y="2462754"/>
            <a:ext cx="2655063" cy="19568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10"/>
          <a:stretch/>
        </p:blipFill>
        <p:spPr>
          <a:xfrm>
            <a:off x="8940800" y="2462754"/>
            <a:ext cx="2688493" cy="1956847"/>
          </a:xfrm>
          <a:prstGeom prst="rect">
            <a:avLst/>
          </a:prstGeom>
        </p:spPr>
      </p:pic>
      <p:pic>
        <p:nvPicPr>
          <p:cNvPr id="2" name="Picture 2" descr="C:\Users\Computer City\Pictures\কুরআন,হাদিস\16938582_1115225858586982_6187438486969699692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72937" y="213576"/>
            <a:ext cx="1926669" cy="15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17" y="2360069"/>
            <a:ext cx="2466975" cy="1847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6400" y="4378809"/>
            <a:ext cx="11382326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‘রাসুল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(সাঃ)একদা তার সাহাবীদের প্রশ্ন করেন-যদি বাড়ির দরজায় একটি নদী থাকে, যার মধ্যে সে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দৈনিক পাচবার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গোসল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করে। তাহলে তার দেহে কোনো ময়লা বাকী থাকবে কী ? সাহাবীগণ বললেন, তার কোন ময়লা থাকবেনা । তখন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মহানবী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সাঃ বলেন এটাই পাঁচ ওয়াক্ত নামাজের উদহারণ যা দ্বারা বান্দার যাবতীয় গুনাহ মাপ করেদেবেন’। 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(বুখারি-মুসলিম) </a:t>
            </a:r>
          </a:p>
        </p:txBody>
      </p:sp>
    </p:spTree>
    <p:extLst>
      <p:ext uri="{BB962C8B-B14F-4D97-AF65-F5344CB8AC3E}">
        <p14:creationId xmlns:p14="http://schemas.microsoft.com/office/powerpoint/2010/main" val="1251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</TotalTime>
  <Words>1042</Words>
  <Application>Microsoft Office PowerPoint</Application>
  <PresentationFormat>Custom</PresentationFormat>
  <Paragraphs>165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370</cp:revision>
  <dcterms:created xsi:type="dcterms:W3CDTF">2013-12-14T06:41:16Z</dcterms:created>
  <dcterms:modified xsi:type="dcterms:W3CDTF">2020-08-26T06:17:51Z</dcterms:modified>
</cp:coreProperties>
</file>