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6" r:id="rId4"/>
    <p:sldId id="271" r:id="rId5"/>
    <p:sldId id="273" r:id="rId6"/>
    <p:sldId id="259" r:id="rId7"/>
    <p:sldId id="272" r:id="rId8"/>
    <p:sldId id="260" r:id="rId9"/>
    <p:sldId id="27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a Computer" initials="FC" lastIdx="1" clrIdx="0">
    <p:extLst>
      <p:ext uri="{19B8F6BF-5375-455C-9EA6-DF929625EA0E}">
        <p15:presenceInfo xmlns:p15="http://schemas.microsoft.com/office/powerpoint/2012/main" userId="Flora 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A35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upkumar72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50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4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FCD521-EDB6-4FFC-BF2A-9732CC20D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9688" y="2182351"/>
            <a:ext cx="1881892" cy="2551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57B6D-94C6-4994-B08E-DFF41144E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38" y="2292905"/>
            <a:ext cx="1799924" cy="2547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336372-5194-4BD3-AC36-79826938C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6" y="4236723"/>
            <a:ext cx="1951715" cy="20838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F15101-420F-4AF7-936C-39B8B497EBCF}"/>
              </a:ext>
            </a:extLst>
          </p:cNvPr>
          <p:cNvSpPr/>
          <p:nvPr/>
        </p:nvSpPr>
        <p:spPr>
          <a:xfrm>
            <a:off x="4039485" y="3163908"/>
            <a:ext cx="31574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1EB72-2C19-46AC-BCCF-62CACC95CB03}"/>
              </a:ext>
            </a:extLst>
          </p:cNvPr>
          <p:cNvSpPr txBox="1"/>
          <p:nvPr/>
        </p:nvSpPr>
        <p:spPr>
          <a:xfrm>
            <a:off x="3855103" y="2476311"/>
            <a:ext cx="375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D79F50-6EAC-4852-9214-1DBF4180E1BC}"/>
              </a:ext>
            </a:extLst>
          </p:cNvPr>
          <p:cNvSpPr/>
          <p:nvPr/>
        </p:nvSpPr>
        <p:spPr>
          <a:xfrm>
            <a:off x="4085959" y="3967683"/>
            <a:ext cx="44117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kern="1500" dirty="0" err="1">
                <a:solidFill>
                  <a:schemeClr val="accent2">
                    <a:lumMod val="50000"/>
                  </a:schemeClr>
                </a:solidFill>
              </a:rPr>
              <a:t>ধন্যবাদ</a:t>
            </a:r>
            <a:endParaRPr lang="en-US" sz="9600" b="1" kern="1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325" y="1078986"/>
            <a:ext cx="24492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2"/>
                    </a14:imgEffect>
                    <a14:imgEffect>
                      <a14:saturation sat="106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56" y="2149384"/>
            <a:ext cx="2548609" cy="3070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868925" y="241178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>
                <a:latin typeface="AtraiOMJ" panose="00000400000000000000" pitchFamily="2" charset="0"/>
                <a:cs typeface="AtraiOMJ" panose="00000400000000000000" pitchFamily="2" charset="0"/>
              </a:rPr>
              <a:t>অরূপ কুমার চৌধুরী</a:t>
            </a:r>
            <a:endParaRPr lang="en-US" sz="3600" dirty="0">
              <a:latin typeface="AtraiOMJ" panose="00000400000000000000" pitchFamily="2" charset="0"/>
              <a:cs typeface="AtraiOMJ" panose="000004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ফাজিলপুর ডব্লিউ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কাদরী উচ্চ বিদ্যালয়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ফেনী সদর, ফেনী।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০১৮১২৫৭৫৭৭২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bn-BD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arupkumar72@gmail.com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40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5693" y="1188720"/>
            <a:ext cx="25864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2242" y="2534195"/>
            <a:ext cx="39817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নবম-দশম শ্রেণি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অধ্যায়-১২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দুই চলক বিশিষ্ট সরল সহসমীকরণ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 – ১২.২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আড়গুণন পদ্ধতিতে সমাধান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30" y="2423358"/>
            <a:ext cx="2598563" cy="30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292BD3-3210-41A4-80AF-58CE93C4D0B0}"/>
              </a:ext>
            </a:extLst>
          </p:cNvPr>
          <p:cNvSpPr/>
          <p:nvPr/>
        </p:nvSpPr>
        <p:spPr>
          <a:xfrm>
            <a:off x="4343698" y="3620723"/>
            <a:ext cx="3047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4x + 7y + 6 =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9BF50-1DE2-436D-9300-A7B8C3396035}"/>
              </a:ext>
            </a:extLst>
          </p:cNvPr>
          <p:cNvSpPr txBox="1"/>
          <p:nvPr/>
        </p:nvSpPr>
        <p:spPr>
          <a:xfrm>
            <a:off x="4037594" y="1315764"/>
            <a:ext cx="357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8FD4C-5DB8-4456-92F7-89EB943B4BAB}"/>
              </a:ext>
            </a:extLst>
          </p:cNvPr>
          <p:cNvSpPr/>
          <p:nvPr/>
        </p:nvSpPr>
        <p:spPr>
          <a:xfrm>
            <a:off x="4343698" y="2760631"/>
            <a:ext cx="296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entury Schoolbook" panose="02040604050505020304" pitchFamily="18" charset="0"/>
                <a:cs typeface="NikoshBAN" panose="02000000000000000000" pitchFamily="2" charset="0"/>
              </a:rPr>
              <a:t>2x + 3y + 5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EE38D-7DF4-4FC7-AD75-05F750B58249}"/>
              </a:ext>
            </a:extLst>
          </p:cNvPr>
          <p:cNvSpPr txBox="1"/>
          <p:nvPr/>
        </p:nvSpPr>
        <p:spPr>
          <a:xfrm>
            <a:off x="2983951" y="2760631"/>
            <a:ext cx="70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৭।</a:t>
            </a:r>
          </a:p>
        </p:txBody>
      </p:sp>
    </p:spTree>
    <p:extLst>
      <p:ext uri="{BB962C8B-B14F-4D97-AF65-F5344CB8AC3E}">
        <p14:creationId xmlns:p14="http://schemas.microsoft.com/office/powerpoint/2010/main" val="39919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0CAA5D-4635-4E6F-B5D0-7015815FCB85}"/>
              </a:ext>
            </a:extLst>
          </p:cNvPr>
          <p:cNvSpPr/>
          <p:nvPr/>
        </p:nvSpPr>
        <p:spPr>
          <a:xfrm>
            <a:off x="2600362" y="845226"/>
            <a:ext cx="6577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দুই চলক বিশিষ্ট সরল সহসমীকরণ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63D68C-0AF3-4FF3-974C-A9B5EA87BB94}"/>
              </a:ext>
            </a:extLst>
          </p:cNvPr>
          <p:cNvCxnSpPr>
            <a:cxnSpLocks/>
          </p:cNvCxnSpPr>
          <p:nvPr/>
        </p:nvCxnSpPr>
        <p:spPr>
          <a:xfrm>
            <a:off x="3672984" y="2944090"/>
            <a:ext cx="1305901" cy="1184564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EFF685-9914-4A1F-91E7-7B01E0FB306B}"/>
              </a:ext>
            </a:extLst>
          </p:cNvPr>
          <p:cNvCxnSpPr>
            <a:cxnSpLocks/>
          </p:cNvCxnSpPr>
          <p:nvPr/>
        </p:nvCxnSpPr>
        <p:spPr>
          <a:xfrm flipV="1">
            <a:off x="5141566" y="2805545"/>
            <a:ext cx="1136072" cy="124691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596965-206A-4806-A220-DD5529F4DA3D}"/>
              </a:ext>
            </a:extLst>
          </p:cNvPr>
          <p:cNvCxnSpPr>
            <a:cxnSpLocks/>
          </p:cNvCxnSpPr>
          <p:nvPr/>
        </p:nvCxnSpPr>
        <p:spPr>
          <a:xfrm>
            <a:off x="6334122" y="2666634"/>
            <a:ext cx="1063345" cy="12280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AE5FF3-F952-44C7-8821-18061D3FB8F2}"/>
              </a:ext>
            </a:extLst>
          </p:cNvPr>
          <p:cNvSpPr txBox="1"/>
          <p:nvPr/>
        </p:nvSpPr>
        <p:spPr>
          <a:xfrm>
            <a:off x="4269172" y="2666634"/>
            <a:ext cx="49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7B4F1D-4D94-4288-8652-7C7669FCBEB4}"/>
              </a:ext>
            </a:extLst>
          </p:cNvPr>
          <p:cNvSpPr txBox="1"/>
          <p:nvPr/>
        </p:nvSpPr>
        <p:spPr>
          <a:xfrm>
            <a:off x="5352518" y="266663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7AD16B-1D19-44C9-B5C4-9BD5DCBCB849}"/>
              </a:ext>
            </a:extLst>
          </p:cNvPr>
          <p:cNvSpPr txBox="1"/>
          <p:nvPr/>
        </p:nvSpPr>
        <p:spPr>
          <a:xfrm>
            <a:off x="6813632" y="2721114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2111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77F118-BC6E-4C9E-A47B-D12A1C35AFC4}"/>
              </a:ext>
            </a:extLst>
          </p:cNvPr>
          <p:cNvSpPr txBox="1"/>
          <p:nvPr/>
        </p:nvSpPr>
        <p:spPr>
          <a:xfrm>
            <a:off x="1775711" y="1117701"/>
            <a:ext cx="3325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  2x  +3y  +5 = 0</a:t>
            </a:r>
          </a:p>
          <a:p>
            <a:endParaRPr lang="en-US" sz="2800" dirty="0">
              <a:latin typeface="Century Schoolbook" panose="02040604050505020304" pitchFamily="18" charset="0"/>
            </a:endParaRPr>
          </a:p>
          <a:p>
            <a:r>
              <a:rPr lang="en-US" sz="2800" dirty="0">
                <a:latin typeface="Century Schoolbook" panose="02040604050505020304" pitchFamily="18" charset="0"/>
              </a:rPr>
              <a:t>  4x  +7y  +6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B9520-05E3-4EB5-9556-708AAF34D701}"/>
              </a:ext>
            </a:extLst>
          </p:cNvPr>
          <p:cNvSpPr txBox="1"/>
          <p:nvPr/>
        </p:nvSpPr>
        <p:spPr>
          <a:xfrm>
            <a:off x="1834404" y="2841168"/>
            <a:ext cx="3325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 ban"/>
              </a:rPr>
              <a:t>আড়্গুণ্ন</a:t>
            </a:r>
            <a:r>
              <a:rPr lang="en-US" sz="2000" dirty="0">
                <a:latin typeface="Nikos ban"/>
              </a:rPr>
              <a:t> </a:t>
            </a:r>
            <a:r>
              <a:rPr lang="en-US" sz="2000" dirty="0" err="1">
                <a:latin typeface="Nikos ban"/>
              </a:rPr>
              <a:t>পদ্ধতিতে</a:t>
            </a:r>
            <a:r>
              <a:rPr lang="en-US" sz="2000" dirty="0">
                <a:latin typeface="Nikos ban"/>
              </a:rPr>
              <a:t> </a:t>
            </a:r>
            <a:r>
              <a:rPr lang="en-US" sz="2000" dirty="0" err="1">
                <a:latin typeface="Nikos ban"/>
              </a:rPr>
              <a:t>পাই</a:t>
            </a:r>
            <a:r>
              <a:rPr lang="en-US" sz="2000" dirty="0">
                <a:latin typeface="Nikos ban"/>
              </a:rPr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857D6D-2D78-4897-BAE3-E462CCF2254F}"/>
              </a:ext>
            </a:extLst>
          </p:cNvPr>
          <p:cNvSpPr txBox="1"/>
          <p:nvPr/>
        </p:nvSpPr>
        <p:spPr>
          <a:xfrm>
            <a:off x="1931841" y="898437"/>
            <a:ext cx="604385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Schoolbook" panose="02040604050505020304" pitchFamily="18" charset="0"/>
              </a:rPr>
              <a:t>x</a:t>
            </a:r>
          </a:p>
          <a:p>
            <a:endParaRPr lang="en-US" sz="4000" dirty="0">
              <a:latin typeface="Century Schoolbook" panose="02040604050505020304" pitchFamily="18" charset="0"/>
            </a:endParaRPr>
          </a:p>
          <a:p>
            <a:endParaRPr lang="en-US" sz="2000" dirty="0">
              <a:latin typeface="Century Schoolbook" panose="020406040505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9A2476C-D060-4A85-A451-B5D4B4A8E312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1714414" y="5762098"/>
            <a:ext cx="2659542" cy="104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420A710-1F8B-4078-832A-07406B784683}"/>
              </a:ext>
            </a:extLst>
          </p:cNvPr>
          <p:cNvCxnSpPr>
            <a:cxnSpLocks/>
          </p:cNvCxnSpPr>
          <p:nvPr/>
        </p:nvCxnSpPr>
        <p:spPr>
          <a:xfrm>
            <a:off x="5513899" y="5743421"/>
            <a:ext cx="2496910" cy="27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D83B5EA-016E-4608-8117-584C0E459BB2}"/>
              </a:ext>
            </a:extLst>
          </p:cNvPr>
          <p:cNvCxnSpPr>
            <a:cxnSpLocks/>
          </p:cNvCxnSpPr>
          <p:nvPr/>
        </p:nvCxnSpPr>
        <p:spPr>
          <a:xfrm>
            <a:off x="8851367" y="5756602"/>
            <a:ext cx="2519558" cy="27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0B0ABE-A6B0-428D-9350-E36809FB6ABD}"/>
              </a:ext>
            </a:extLst>
          </p:cNvPr>
          <p:cNvSpPr txBox="1"/>
          <p:nvPr/>
        </p:nvSpPr>
        <p:spPr>
          <a:xfrm>
            <a:off x="2666585" y="5242412"/>
            <a:ext cx="45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2FE327-41B5-4198-893F-D414403587DE}"/>
              </a:ext>
            </a:extLst>
          </p:cNvPr>
          <p:cNvSpPr txBox="1"/>
          <p:nvPr/>
        </p:nvSpPr>
        <p:spPr>
          <a:xfrm>
            <a:off x="6545926" y="5168657"/>
            <a:ext cx="43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3536D3-D2B9-42C7-ACA6-2FA9F4BA8062}"/>
              </a:ext>
            </a:extLst>
          </p:cNvPr>
          <p:cNvSpPr txBox="1"/>
          <p:nvPr/>
        </p:nvSpPr>
        <p:spPr>
          <a:xfrm>
            <a:off x="10151600" y="5208100"/>
            <a:ext cx="40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CA08C3-2E7C-4062-820A-6D13729A7746}"/>
              </a:ext>
            </a:extLst>
          </p:cNvPr>
          <p:cNvSpPr txBox="1"/>
          <p:nvPr/>
        </p:nvSpPr>
        <p:spPr>
          <a:xfrm>
            <a:off x="1157463" y="5541689"/>
            <a:ext cx="55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বা</a:t>
            </a:r>
            <a:r>
              <a:rPr lang="en-US" sz="2400" dirty="0"/>
              <a:t>,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73281-DE4A-4837-9FA6-7F86A99443D9}"/>
              </a:ext>
            </a:extLst>
          </p:cNvPr>
          <p:cNvSpPr/>
          <p:nvPr/>
        </p:nvSpPr>
        <p:spPr>
          <a:xfrm>
            <a:off x="2636489" y="918022"/>
            <a:ext cx="686899" cy="1696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E872FF-C91C-4403-A900-7CA3FB3BF209}"/>
              </a:ext>
            </a:extLst>
          </p:cNvPr>
          <p:cNvSpPr/>
          <p:nvPr/>
        </p:nvSpPr>
        <p:spPr>
          <a:xfrm>
            <a:off x="3403628" y="918022"/>
            <a:ext cx="515882" cy="16964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9D8C8-12B8-4206-8928-E55018CDB15F}"/>
              </a:ext>
            </a:extLst>
          </p:cNvPr>
          <p:cNvSpPr txBox="1"/>
          <p:nvPr/>
        </p:nvSpPr>
        <p:spPr>
          <a:xfrm>
            <a:off x="2781211" y="692522"/>
            <a:ext cx="510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Schoolbook" panose="02040604050505020304" pitchFamily="18" charset="0"/>
              </a:rPr>
              <a:t>y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00F81-44DC-4B65-889E-FB9660EA0382}"/>
              </a:ext>
            </a:extLst>
          </p:cNvPr>
          <p:cNvSpPr txBox="1"/>
          <p:nvPr/>
        </p:nvSpPr>
        <p:spPr>
          <a:xfrm>
            <a:off x="3393521" y="779229"/>
            <a:ext cx="34335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>
                <a:ln/>
                <a:solidFill>
                  <a:schemeClr val="accent4"/>
                </a:solidFill>
                <a:latin typeface="Century Schoolbook" panose="02040604050505020304" pitchFamily="18" charset="0"/>
              </a:rPr>
              <a:t>1</a:t>
            </a:r>
            <a:endParaRPr lang="en-US" b="1" dirty="0">
              <a:ln/>
              <a:solidFill>
                <a:schemeClr val="accent4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A471ED-64CF-4F18-A1AC-D09954061C30}"/>
              </a:ext>
            </a:extLst>
          </p:cNvPr>
          <p:cNvCxnSpPr/>
          <p:nvPr/>
        </p:nvCxnSpPr>
        <p:spPr>
          <a:xfrm>
            <a:off x="1648068" y="4062595"/>
            <a:ext cx="28194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4A413B9-A77A-48FB-AAF4-B8C03F43143E}"/>
              </a:ext>
            </a:extLst>
          </p:cNvPr>
          <p:cNvSpPr txBox="1"/>
          <p:nvPr/>
        </p:nvSpPr>
        <p:spPr>
          <a:xfrm>
            <a:off x="4752689" y="3767229"/>
            <a:ext cx="55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=</a:t>
            </a:r>
            <a:endParaRPr lang="en-US" dirty="0">
              <a:latin typeface="Century Schoolbook" panose="020406040505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86E05C-3711-4B3D-9752-81A3A17433DE}"/>
              </a:ext>
            </a:extLst>
          </p:cNvPr>
          <p:cNvCxnSpPr/>
          <p:nvPr/>
        </p:nvCxnSpPr>
        <p:spPr>
          <a:xfrm>
            <a:off x="5440906" y="4059616"/>
            <a:ext cx="27250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088671A-3EDA-4BE7-A863-70F10CAB6DFB}"/>
              </a:ext>
            </a:extLst>
          </p:cNvPr>
          <p:cNvSpPr txBox="1"/>
          <p:nvPr/>
        </p:nvSpPr>
        <p:spPr>
          <a:xfrm>
            <a:off x="8215306" y="3767229"/>
            <a:ext cx="55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Century Schoolbook" panose="02040604050505020304" pitchFamily="18" charset="0"/>
              </a:rPr>
              <a:t>=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0667FC-A8F4-4E85-9030-5BB77945C9A4}"/>
              </a:ext>
            </a:extLst>
          </p:cNvPr>
          <p:cNvCxnSpPr/>
          <p:nvPr/>
        </p:nvCxnSpPr>
        <p:spPr>
          <a:xfrm>
            <a:off x="8875733" y="4059616"/>
            <a:ext cx="26682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D08E830-FBB1-4C17-9DC9-D4A81903255B}"/>
              </a:ext>
            </a:extLst>
          </p:cNvPr>
          <p:cNvSpPr txBox="1"/>
          <p:nvPr/>
        </p:nvSpPr>
        <p:spPr>
          <a:xfrm>
            <a:off x="2930384" y="3454420"/>
            <a:ext cx="55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x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499E91-69F7-4E01-88D2-576747567D8C}"/>
              </a:ext>
            </a:extLst>
          </p:cNvPr>
          <p:cNvSpPr txBox="1"/>
          <p:nvPr/>
        </p:nvSpPr>
        <p:spPr>
          <a:xfrm>
            <a:off x="6574994" y="3399771"/>
            <a:ext cx="55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66001B-2218-4944-8D44-3C685F2BC155}"/>
              </a:ext>
            </a:extLst>
          </p:cNvPr>
          <p:cNvSpPr txBox="1"/>
          <p:nvPr/>
        </p:nvSpPr>
        <p:spPr>
          <a:xfrm>
            <a:off x="9835858" y="3438939"/>
            <a:ext cx="55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82B959F-9DA6-47D0-A5ED-2CDA72563089}"/>
              </a:ext>
            </a:extLst>
          </p:cNvPr>
          <p:cNvCxnSpPr>
            <a:cxnSpLocks/>
          </p:cNvCxnSpPr>
          <p:nvPr/>
        </p:nvCxnSpPr>
        <p:spPr>
          <a:xfrm>
            <a:off x="3047538" y="1551242"/>
            <a:ext cx="590400" cy="551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361DFE7-6DE1-4627-A52C-57C3DAD026DE}"/>
              </a:ext>
            </a:extLst>
          </p:cNvPr>
          <p:cNvSpPr txBox="1"/>
          <p:nvPr/>
        </p:nvSpPr>
        <p:spPr>
          <a:xfrm>
            <a:off x="1714414" y="4130655"/>
            <a:ext cx="97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3 . 6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A6946E-5313-4290-9BD4-99FF1596E418}"/>
              </a:ext>
            </a:extLst>
          </p:cNvPr>
          <p:cNvSpPr txBox="1"/>
          <p:nvPr/>
        </p:nvSpPr>
        <p:spPr>
          <a:xfrm>
            <a:off x="2716461" y="4105985"/>
            <a:ext cx="34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‒</a:t>
            </a:r>
            <a:endParaRPr 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299BF1-23C2-4349-A71E-928196866027}"/>
              </a:ext>
            </a:extLst>
          </p:cNvPr>
          <p:cNvSpPr txBox="1"/>
          <p:nvPr/>
        </p:nvSpPr>
        <p:spPr>
          <a:xfrm>
            <a:off x="3107117" y="4112500"/>
            <a:ext cx="1061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7 . 5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959EEA-D4DA-4D6E-8E90-B0AD9FF31EA1}"/>
              </a:ext>
            </a:extLst>
          </p:cNvPr>
          <p:cNvCxnSpPr>
            <a:cxnSpLocks/>
          </p:cNvCxnSpPr>
          <p:nvPr/>
        </p:nvCxnSpPr>
        <p:spPr>
          <a:xfrm flipV="1">
            <a:off x="3107117" y="1546918"/>
            <a:ext cx="530821" cy="50639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08B8CA8-25F7-49FC-98EB-67B3CD34BABB}"/>
              </a:ext>
            </a:extLst>
          </p:cNvPr>
          <p:cNvCxnSpPr>
            <a:cxnSpLocks/>
          </p:cNvCxnSpPr>
          <p:nvPr/>
        </p:nvCxnSpPr>
        <p:spPr>
          <a:xfrm flipV="1">
            <a:off x="2361749" y="1539024"/>
            <a:ext cx="1335768" cy="6223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D71DD5-3D35-465D-A452-EB64C5F2E900}"/>
              </a:ext>
            </a:extLst>
          </p:cNvPr>
          <p:cNvSpPr txBox="1"/>
          <p:nvPr/>
        </p:nvSpPr>
        <p:spPr>
          <a:xfrm>
            <a:off x="7000661" y="4130655"/>
            <a:ext cx="94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2 . 6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B86E53-6788-4CF4-B140-0989C1748DFE}"/>
              </a:ext>
            </a:extLst>
          </p:cNvPr>
          <p:cNvSpPr txBox="1"/>
          <p:nvPr/>
        </p:nvSpPr>
        <p:spPr>
          <a:xfrm>
            <a:off x="6550120" y="4090394"/>
            <a:ext cx="48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‒</a:t>
            </a:r>
            <a:endParaRPr 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D5E960-ACF2-46EC-86BA-74F09E7AC7E1}"/>
              </a:ext>
            </a:extLst>
          </p:cNvPr>
          <p:cNvSpPr txBox="1"/>
          <p:nvPr/>
        </p:nvSpPr>
        <p:spPr>
          <a:xfrm>
            <a:off x="5536469" y="4125967"/>
            <a:ext cx="94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4 . 5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C803681-35B7-4F7C-8AAD-97CCEBD6979A}"/>
              </a:ext>
            </a:extLst>
          </p:cNvPr>
          <p:cNvCxnSpPr>
            <a:cxnSpLocks/>
          </p:cNvCxnSpPr>
          <p:nvPr/>
        </p:nvCxnSpPr>
        <p:spPr>
          <a:xfrm>
            <a:off x="2302764" y="1495259"/>
            <a:ext cx="1382435" cy="6386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B702F3D-C586-4CFD-9DCA-7544A96EEE15}"/>
              </a:ext>
            </a:extLst>
          </p:cNvPr>
          <p:cNvSpPr txBox="1"/>
          <p:nvPr/>
        </p:nvSpPr>
        <p:spPr>
          <a:xfrm>
            <a:off x="9088452" y="4063952"/>
            <a:ext cx="94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2 . 7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9DE4A24-4B37-4E72-A80C-321FFAEBDDEB}"/>
              </a:ext>
            </a:extLst>
          </p:cNvPr>
          <p:cNvSpPr txBox="1"/>
          <p:nvPr/>
        </p:nvSpPr>
        <p:spPr>
          <a:xfrm>
            <a:off x="9965634" y="4059616"/>
            <a:ext cx="55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–</a:t>
            </a:r>
            <a:endParaRPr 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120CEC-CA56-4F28-81DF-CF41CD90D13F}"/>
              </a:ext>
            </a:extLst>
          </p:cNvPr>
          <p:cNvSpPr txBox="1"/>
          <p:nvPr/>
        </p:nvSpPr>
        <p:spPr>
          <a:xfrm>
            <a:off x="10521466" y="4059616"/>
            <a:ext cx="105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Century Schoolbook" panose="02040604050505020304" pitchFamily="18" charset="0"/>
              </a:rPr>
              <a:t>4 . 3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19EBECD-9B9A-4A56-8E34-C421A8440110}"/>
              </a:ext>
            </a:extLst>
          </p:cNvPr>
          <p:cNvCxnSpPr>
            <a:cxnSpLocks/>
          </p:cNvCxnSpPr>
          <p:nvPr/>
        </p:nvCxnSpPr>
        <p:spPr>
          <a:xfrm>
            <a:off x="2238848" y="1524977"/>
            <a:ext cx="691536" cy="6089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1234BE8-8710-47F8-B632-1A46709CA6CE}"/>
              </a:ext>
            </a:extLst>
          </p:cNvPr>
          <p:cNvCxnSpPr>
            <a:cxnSpLocks/>
          </p:cNvCxnSpPr>
          <p:nvPr/>
        </p:nvCxnSpPr>
        <p:spPr>
          <a:xfrm flipV="1">
            <a:off x="2290446" y="1523812"/>
            <a:ext cx="639938" cy="5669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8EBFF70F-FDFE-4957-B528-91FF6CCB5640}"/>
              </a:ext>
            </a:extLst>
          </p:cNvPr>
          <p:cNvSpPr txBox="1"/>
          <p:nvPr/>
        </p:nvSpPr>
        <p:spPr>
          <a:xfrm>
            <a:off x="4668372" y="5469710"/>
            <a:ext cx="48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=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F827EA-FCD5-4C9B-9A78-F9DF446A6649}"/>
              </a:ext>
            </a:extLst>
          </p:cNvPr>
          <p:cNvSpPr txBox="1"/>
          <p:nvPr/>
        </p:nvSpPr>
        <p:spPr>
          <a:xfrm>
            <a:off x="8369866" y="5539506"/>
            <a:ext cx="48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Schoolbook" panose="02040604050505020304" pitchFamily="18" charset="0"/>
              </a:rPr>
              <a:t>=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C2BE15D-653A-4DE5-9B5A-97EDB3D950A1}"/>
              </a:ext>
            </a:extLst>
          </p:cNvPr>
          <p:cNvSpPr txBox="1"/>
          <p:nvPr/>
        </p:nvSpPr>
        <p:spPr>
          <a:xfrm>
            <a:off x="1849461" y="4125967"/>
            <a:ext cx="73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18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D92883E-C157-4FAE-A502-69DA92046A65}"/>
              </a:ext>
            </a:extLst>
          </p:cNvPr>
          <p:cNvSpPr txBox="1"/>
          <p:nvPr/>
        </p:nvSpPr>
        <p:spPr>
          <a:xfrm>
            <a:off x="2702969" y="4062595"/>
            <a:ext cx="47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‒</a:t>
            </a:r>
            <a:endParaRPr lang="en-US" sz="2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D8C5CDF-139F-4467-ABB4-E9F6E10F19AA}"/>
              </a:ext>
            </a:extLst>
          </p:cNvPr>
          <p:cNvSpPr txBox="1"/>
          <p:nvPr/>
        </p:nvSpPr>
        <p:spPr>
          <a:xfrm>
            <a:off x="3256231" y="4087891"/>
            <a:ext cx="71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35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BDB2330-042A-4292-9111-C612683EACC5}"/>
              </a:ext>
            </a:extLst>
          </p:cNvPr>
          <p:cNvSpPr txBox="1"/>
          <p:nvPr/>
        </p:nvSpPr>
        <p:spPr>
          <a:xfrm>
            <a:off x="5694358" y="4057828"/>
            <a:ext cx="71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20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628959C-A10A-470A-BC2A-1A7D51A98778}"/>
              </a:ext>
            </a:extLst>
          </p:cNvPr>
          <p:cNvSpPr txBox="1"/>
          <p:nvPr/>
        </p:nvSpPr>
        <p:spPr>
          <a:xfrm>
            <a:off x="6484052" y="4055940"/>
            <a:ext cx="494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‒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798AF9E-C781-4F55-A7C1-CD565D21FBEA}"/>
              </a:ext>
            </a:extLst>
          </p:cNvPr>
          <p:cNvSpPr txBox="1"/>
          <p:nvPr/>
        </p:nvSpPr>
        <p:spPr>
          <a:xfrm>
            <a:off x="7092336" y="4066540"/>
            <a:ext cx="71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12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C8E8E29-0567-4644-B605-D824C4A55B0F}"/>
              </a:ext>
            </a:extLst>
          </p:cNvPr>
          <p:cNvSpPr txBox="1"/>
          <p:nvPr/>
        </p:nvSpPr>
        <p:spPr>
          <a:xfrm>
            <a:off x="9243976" y="4087891"/>
            <a:ext cx="71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14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72C478C-E5E2-4CF4-8BC1-2EC33964BC8A}"/>
              </a:ext>
            </a:extLst>
          </p:cNvPr>
          <p:cNvSpPr txBox="1"/>
          <p:nvPr/>
        </p:nvSpPr>
        <p:spPr>
          <a:xfrm>
            <a:off x="10043372" y="4021932"/>
            <a:ext cx="48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1C8C40F-D1AA-40D7-8D51-7F3B163ED850}"/>
              </a:ext>
            </a:extLst>
          </p:cNvPr>
          <p:cNvSpPr txBox="1"/>
          <p:nvPr/>
        </p:nvSpPr>
        <p:spPr>
          <a:xfrm>
            <a:off x="10731266" y="4065408"/>
            <a:ext cx="60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75814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accel="2000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8" accel="2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8" accel="2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8" accel="2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8" accel="2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repeatCount="5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2.70833E-6 0.25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25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1.875E-6 0.25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1.875E-6 0.25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1.04167E-6 0.25 " pathEditMode="relative" rAng="0" ptsTypes="AA">
                                      <p:cBhvr>
                                        <p:cTn id="309" dur="2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4.58333E-6 0.25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0.25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3.75E-6 0.25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1.66667E-6 0.25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8" grpId="0"/>
      <p:bldP spid="19" grpId="0"/>
      <p:bldP spid="21" grpId="0"/>
      <p:bldP spid="27" grpId="0"/>
      <p:bldP spid="5" grpId="0" animBg="1"/>
      <p:bldP spid="5" grpId="1" animBg="1"/>
      <p:bldP spid="8" grpId="0" animBg="1"/>
      <p:bldP spid="8" grpId="1" animBg="1"/>
      <p:bldP spid="10" grpId="0"/>
      <p:bldP spid="10" grpId="1"/>
      <p:bldP spid="11" grpId="0"/>
      <p:bldP spid="11" grpId="1"/>
      <p:bldP spid="33" grpId="0"/>
      <p:bldP spid="36" grpId="0"/>
      <p:bldP spid="39" grpId="0"/>
      <p:bldP spid="40" grpId="0"/>
      <p:bldP spid="42" grpId="0"/>
      <p:bldP spid="63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F0011-547E-4B3F-BCD7-133D090F8BDD}"/>
              </a:ext>
            </a:extLst>
          </p:cNvPr>
          <p:cNvCxnSpPr/>
          <p:nvPr/>
        </p:nvCxnSpPr>
        <p:spPr>
          <a:xfrm>
            <a:off x="2993328" y="2574561"/>
            <a:ext cx="14824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BAC53C-4418-4FE5-9EF2-483A400DA72C}"/>
              </a:ext>
            </a:extLst>
          </p:cNvPr>
          <p:cNvCxnSpPr/>
          <p:nvPr/>
        </p:nvCxnSpPr>
        <p:spPr>
          <a:xfrm>
            <a:off x="5210056" y="2560707"/>
            <a:ext cx="15794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0677F0-E052-4405-9036-20E2DAD3EE32}"/>
              </a:ext>
            </a:extLst>
          </p:cNvPr>
          <p:cNvSpPr txBox="1"/>
          <p:nvPr/>
        </p:nvSpPr>
        <p:spPr>
          <a:xfrm>
            <a:off x="2959013" y="2582456"/>
            <a:ext cx="170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  18 </a:t>
            </a: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‒</a:t>
            </a:r>
            <a:r>
              <a:rPr lang="en-US" sz="2400" dirty="0">
                <a:latin typeface="Century Schoolbook" panose="02040604050505020304" pitchFamily="18" charset="0"/>
              </a:rPr>
              <a:t> 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3845D9-56D9-42F6-A7D9-F0E7616224A6}"/>
              </a:ext>
            </a:extLst>
          </p:cNvPr>
          <p:cNvSpPr txBox="1"/>
          <p:nvPr/>
        </p:nvSpPr>
        <p:spPr>
          <a:xfrm>
            <a:off x="5233979" y="2568201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 20 </a:t>
            </a: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‒</a:t>
            </a:r>
            <a:r>
              <a:rPr lang="en-US" sz="2400" dirty="0">
                <a:latin typeface="Century Schoolbook" panose="02040604050505020304" pitchFamily="18" charset="0"/>
              </a:rPr>
              <a:t> 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D1F98-F758-4C56-80D0-164BDEE55AD2}"/>
              </a:ext>
            </a:extLst>
          </p:cNvPr>
          <p:cNvSpPr txBox="1"/>
          <p:nvPr/>
        </p:nvSpPr>
        <p:spPr>
          <a:xfrm>
            <a:off x="7520419" y="2552895"/>
            <a:ext cx="149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14 </a:t>
            </a: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‒ </a:t>
            </a:r>
            <a:r>
              <a:rPr lang="en-US" sz="2400" dirty="0">
                <a:latin typeface="Century Schoolbook" panose="02040604050505020304" pitchFamily="18" charset="0"/>
              </a:rPr>
              <a:t>12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5EB543-1E25-4426-B3EE-024ACBA6FA2C}"/>
              </a:ext>
            </a:extLst>
          </p:cNvPr>
          <p:cNvCxnSpPr>
            <a:cxnSpLocks/>
          </p:cNvCxnSpPr>
          <p:nvPr/>
        </p:nvCxnSpPr>
        <p:spPr>
          <a:xfrm flipV="1">
            <a:off x="7468295" y="2547322"/>
            <a:ext cx="1551928" cy="13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BD0ACE-EDD0-4352-A1A5-00EF6C3BAB24}"/>
              </a:ext>
            </a:extLst>
          </p:cNvPr>
          <p:cNvSpPr txBox="1"/>
          <p:nvPr/>
        </p:nvSpPr>
        <p:spPr>
          <a:xfrm>
            <a:off x="3528516" y="2091230"/>
            <a:ext cx="45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EEF650-A96D-40FC-8DB8-F05C073EDA03}"/>
              </a:ext>
            </a:extLst>
          </p:cNvPr>
          <p:cNvSpPr txBox="1"/>
          <p:nvPr/>
        </p:nvSpPr>
        <p:spPr>
          <a:xfrm>
            <a:off x="5783106" y="2022162"/>
            <a:ext cx="43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74941-8DA5-4CF9-8CD2-58C2179676F9}"/>
              </a:ext>
            </a:extLst>
          </p:cNvPr>
          <p:cNvSpPr txBox="1"/>
          <p:nvPr/>
        </p:nvSpPr>
        <p:spPr>
          <a:xfrm>
            <a:off x="7947295" y="2083418"/>
            <a:ext cx="4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1180E3-46F3-436C-8EE9-BFE5A2AE7256}"/>
              </a:ext>
            </a:extLst>
          </p:cNvPr>
          <p:cNvSpPr txBox="1"/>
          <p:nvPr/>
        </p:nvSpPr>
        <p:spPr>
          <a:xfrm>
            <a:off x="2206392" y="2346269"/>
            <a:ext cx="59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entury Schoolbook" panose="02040604050505020304" pitchFamily="18" charset="0"/>
              </a:rPr>
              <a:t>বা</a:t>
            </a:r>
            <a:r>
              <a:rPr lang="en-US" sz="2400" dirty="0">
                <a:latin typeface="Century Schoolbook" panose="02040604050505020304" pitchFamily="18" charset="0"/>
              </a:rPr>
              <a:t>,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73CE5C-FB74-4730-894B-833774B0653D}"/>
              </a:ext>
            </a:extLst>
          </p:cNvPr>
          <p:cNvSpPr txBox="1"/>
          <p:nvPr/>
        </p:nvSpPr>
        <p:spPr>
          <a:xfrm>
            <a:off x="4642785" y="2316899"/>
            <a:ext cx="38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═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214945-265E-4BA3-890B-68294A6FD737}"/>
              </a:ext>
            </a:extLst>
          </p:cNvPr>
          <p:cNvSpPr txBox="1"/>
          <p:nvPr/>
        </p:nvSpPr>
        <p:spPr>
          <a:xfrm>
            <a:off x="6924256" y="2284714"/>
            <a:ext cx="43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═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66570C-BF56-4D00-9EDC-0006C2F9F1B2}"/>
              </a:ext>
            </a:extLst>
          </p:cNvPr>
          <p:cNvCxnSpPr/>
          <p:nvPr/>
        </p:nvCxnSpPr>
        <p:spPr>
          <a:xfrm>
            <a:off x="2993328" y="4366497"/>
            <a:ext cx="14986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6A2F6D9-C8C2-41F5-B882-83062CC24E19}"/>
              </a:ext>
            </a:extLst>
          </p:cNvPr>
          <p:cNvSpPr txBox="1"/>
          <p:nvPr/>
        </p:nvSpPr>
        <p:spPr>
          <a:xfrm>
            <a:off x="4709696" y="4081239"/>
            <a:ext cx="54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═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993F4C-A605-4BDE-9DA5-CBD572ED4DB4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5255083" y="4312072"/>
            <a:ext cx="14672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95312C9-5F63-45B7-9348-27BB961E0D7E}"/>
              </a:ext>
            </a:extLst>
          </p:cNvPr>
          <p:cNvSpPr txBox="1"/>
          <p:nvPr/>
        </p:nvSpPr>
        <p:spPr>
          <a:xfrm>
            <a:off x="6934164" y="4076142"/>
            <a:ext cx="54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═</a:t>
            </a:r>
            <a:endParaRPr lang="en-US" sz="2400" dirty="0">
              <a:latin typeface="Century Schoolbook" panose="020406040505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D1118E7-C374-419E-B438-1B648CF7CA5C}"/>
              </a:ext>
            </a:extLst>
          </p:cNvPr>
          <p:cNvCxnSpPr/>
          <p:nvPr/>
        </p:nvCxnSpPr>
        <p:spPr>
          <a:xfrm>
            <a:off x="7522860" y="4328357"/>
            <a:ext cx="1255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64AFF3C-8E21-4791-91B9-CC6639EF437C}"/>
              </a:ext>
            </a:extLst>
          </p:cNvPr>
          <p:cNvSpPr txBox="1"/>
          <p:nvPr/>
        </p:nvSpPr>
        <p:spPr>
          <a:xfrm>
            <a:off x="3495402" y="3858021"/>
            <a:ext cx="37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0D5761-B586-4B1F-BA48-FEDD19555991}"/>
              </a:ext>
            </a:extLst>
          </p:cNvPr>
          <p:cNvSpPr txBox="1"/>
          <p:nvPr/>
        </p:nvSpPr>
        <p:spPr>
          <a:xfrm>
            <a:off x="5831857" y="3870042"/>
            <a:ext cx="37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7E2B91-49EA-4FDD-BC3E-8213A45C6B2E}"/>
              </a:ext>
            </a:extLst>
          </p:cNvPr>
          <p:cNvSpPr txBox="1"/>
          <p:nvPr/>
        </p:nvSpPr>
        <p:spPr>
          <a:xfrm>
            <a:off x="7963310" y="3893136"/>
            <a:ext cx="37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F6D23A-6FF7-4717-9032-171928A2C4A7}"/>
              </a:ext>
            </a:extLst>
          </p:cNvPr>
          <p:cNvSpPr txBox="1"/>
          <p:nvPr/>
        </p:nvSpPr>
        <p:spPr>
          <a:xfrm>
            <a:off x="3230513" y="2587619"/>
            <a:ext cx="97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‒ 17</a:t>
            </a:r>
            <a:endParaRPr lang="en-US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B7DC97-0F42-4DF7-836D-1EB0B0812967}"/>
              </a:ext>
            </a:extLst>
          </p:cNvPr>
          <p:cNvSpPr txBox="1"/>
          <p:nvPr/>
        </p:nvSpPr>
        <p:spPr>
          <a:xfrm>
            <a:off x="2269980" y="4076142"/>
            <a:ext cx="54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বা</a:t>
            </a:r>
            <a:r>
              <a:rPr lang="en-US" sz="2400" dirty="0"/>
              <a:t>,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B94249-01D2-4A3E-B43A-B0B010031443}"/>
              </a:ext>
            </a:extLst>
          </p:cNvPr>
          <p:cNvSpPr txBox="1"/>
          <p:nvPr/>
        </p:nvSpPr>
        <p:spPr>
          <a:xfrm>
            <a:off x="5643198" y="2547731"/>
            <a:ext cx="43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A147A0-4577-49D8-823A-923F31437A2B}"/>
              </a:ext>
            </a:extLst>
          </p:cNvPr>
          <p:cNvSpPr txBox="1"/>
          <p:nvPr/>
        </p:nvSpPr>
        <p:spPr>
          <a:xfrm>
            <a:off x="7879188" y="2537423"/>
            <a:ext cx="40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6542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6.25E-7 0.2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2.08333E-6 0.2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4.58333E-6 0.2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27" grpId="0"/>
      <p:bldP spid="28" grpId="0"/>
      <p:bldP spid="32" grpId="0"/>
      <p:bldP spid="35" grpId="0"/>
      <p:bldP spid="38" grpId="0"/>
      <p:bldP spid="39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60FF03-D840-43E4-8AAC-6B0B96A0C876}"/>
                  </a:ext>
                </a:extLst>
              </p:cNvPr>
              <p:cNvSpPr txBox="1"/>
              <p:nvPr/>
            </p:nvSpPr>
            <p:spPr>
              <a:xfrm>
                <a:off x="3656060" y="696615"/>
                <a:ext cx="3584481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3600" dirty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=  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60FF03-D840-43E4-8AAC-6B0B96A0C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060" y="696615"/>
                <a:ext cx="3584481" cy="878510"/>
              </a:xfrm>
              <a:prstGeom prst="rect">
                <a:avLst/>
              </a:prstGeom>
              <a:blipFill>
                <a:blip r:embed="rId2"/>
                <a:stretch>
                  <a:fillRect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33AD0CE-B26E-44D4-A56B-A865ADA973C8}"/>
              </a:ext>
            </a:extLst>
          </p:cNvPr>
          <p:cNvSpPr txBox="1"/>
          <p:nvPr/>
        </p:nvSpPr>
        <p:spPr>
          <a:xfrm>
            <a:off x="1202261" y="2136729"/>
            <a:ext cx="109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547AAC0-2C69-4C27-B6E3-EDBA1759C1D5}"/>
                  </a:ext>
                </a:extLst>
              </p:cNvPr>
              <p:cNvSpPr/>
              <p:nvPr/>
            </p:nvSpPr>
            <p:spPr>
              <a:xfrm>
                <a:off x="2350987" y="2359738"/>
                <a:ext cx="1027845" cy="828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547AAC0-2C69-4C27-B6E3-EDBA1759C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87" y="2359738"/>
                <a:ext cx="1027845" cy="828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CE4DB8-EE4C-440A-B5BD-9EC040B416F8}"/>
                  </a:ext>
                </a:extLst>
              </p:cNvPr>
              <p:cNvSpPr txBox="1"/>
              <p:nvPr/>
            </p:nvSpPr>
            <p:spPr>
              <a:xfrm>
                <a:off x="1803732" y="3489031"/>
                <a:ext cx="1094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dirty="0">
                          <a:latin typeface="Century Schoolbook" panose="020406040505050203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CE4DB8-EE4C-440A-B5BD-9EC040B41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32" y="3489031"/>
                <a:ext cx="109450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792696-5F35-4865-A71C-E9025F1C70EB}"/>
                  </a:ext>
                </a:extLst>
              </p:cNvPr>
              <p:cNvSpPr txBox="1"/>
              <p:nvPr/>
            </p:nvSpPr>
            <p:spPr>
              <a:xfrm>
                <a:off x="1299243" y="4263893"/>
                <a:ext cx="2743200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বা,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‒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792696-5F35-4865-A71C-E9025F1C7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243" y="4263893"/>
                <a:ext cx="2743200" cy="787716"/>
              </a:xfrm>
              <a:prstGeom prst="rect">
                <a:avLst/>
              </a:prstGeom>
              <a:blipFill>
                <a:blip r:embed="rId5"/>
                <a:stretch>
                  <a:fillRect l="-333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ABF910D-C235-4CD7-B850-E2D8AE4F370C}"/>
              </a:ext>
            </a:extLst>
          </p:cNvPr>
          <p:cNvSpPr txBox="1"/>
          <p:nvPr/>
        </p:nvSpPr>
        <p:spPr>
          <a:xfrm>
            <a:off x="6470071" y="2313322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আবার</a:t>
            </a:r>
            <a:r>
              <a:rPr lang="en-US" sz="2000" dirty="0"/>
              <a:t>,</a:t>
            </a:r>
            <a:r>
              <a:rPr lang="en-US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F04D4-1271-48A9-9B8F-37DE640957D8}"/>
              </a:ext>
            </a:extLst>
          </p:cNvPr>
          <p:cNvSpPr txBox="1"/>
          <p:nvPr/>
        </p:nvSpPr>
        <p:spPr>
          <a:xfrm>
            <a:off x="6968835" y="3634847"/>
            <a:ext cx="54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বা</a:t>
            </a:r>
            <a:r>
              <a:rPr lang="en-US" sz="2400" dirty="0"/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E5DB4E-8BB1-4948-87CA-98A5FFD88F7F}"/>
                  </a:ext>
                </a:extLst>
              </p:cNvPr>
              <p:cNvSpPr txBox="1"/>
              <p:nvPr/>
            </p:nvSpPr>
            <p:spPr>
              <a:xfrm>
                <a:off x="7512248" y="3485300"/>
                <a:ext cx="1122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Century Schoolbook" panose="02040604050505020304" pitchFamily="18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E5DB4E-8BB1-4948-87CA-98A5FFD88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248" y="3485300"/>
                <a:ext cx="1122086" cy="523220"/>
              </a:xfrm>
              <a:prstGeom prst="rect">
                <a:avLst/>
              </a:prstGeom>
              <a:blipFill>
                <a:blip r:embed="rId6"/>
                <a:stretch>
                  <a:fillRect t="-12791" r="-163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7E26A0-6CE9-4568-BE19-29EDBFA8A1C1}"/>
                  </a:ext>
                </a:extLst>
              </p:cNvPr>
              <p:cNvSpPr txBox="1"/>
              <p:nvPr/>
            </p:nvSpPr>
            <p:spPr>
              <a:xfrm>
                <a:off x="7552997" y="2290409"/>
                <a:ext cx="543413" cy="83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7E26A0-6CE9-4568-BE19-29EDBFA8A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997" y="2290409"/>
                <a:ext cx="543413" cy="8300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9CEDB2E-AE7F-4C08-9541-20DA02F0CF0B}"/>
                  </a:ext>
                </a:extLst>
              </p:cNvPr>
              <p:cNvSpPr txBox="1"/>
              <p:nvPr/>
            </p:nvSpPr>
            <p:spPr>
              <a:xfrm>
                <a:off x="6968835" y="4229185"/>
                <a:ext cx="2151452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বা</a:t>
                </a:r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dirty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9CEDB2E-AE7F-4C08-9541-20DA02F0C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35" y="4229185"/>
                <a:ext cx="2151452" cy="788742"/>
              </a:xfrm>
              <a:prstGeom prst="rect">
                <a:avLst/>
              </a:prstGeom>
              <a:blipFill>
                <a:blip r:embed="rId8"/>
                <a:stretch>
                  <a:fillRect l="-4249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921EE2-06B9-43E7-A4C2-47C9C8AE2391}"/>
                  </a:ext>
                </a:extLst>
              </p:cNvPr>
              <p:cNvSpPr txBox="1"/>
              <p:nvPr/>
            </p:nvSpPr>
            <p:spPr>
              <a:xfrm>
                <a:off x="1361588" y="5185351"/>
                <a:ext cx="2618509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বা</a:t>
                </a:r>
                <a:r>
                  <a:rPr lang="en-US" sz="2400" dirty="0"/>
                  <a:t>,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921EE2-06B9-43E7-A4C2-47C9C8AE2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588" y="5185351"/>
                <a:ext cx="2618509" cy="700705"/>
              </a:xfrm>
              <a:prstGeom prst="rect">
                <a:avLst/>
              </a:prstGeom>
              <a:blipFill>
                <a:blip r:embed="rId9"/>
                <a:stretch>
                  <a:fillRect l="-3488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BB587D5-A625-44A9-A750-0A32CB475D71}"/>
                  </a:ext>
                </a:extLst>
              </p:cNvPr>
              <p:cNvSpPr txBox="1"/>
              <p:nvPr/>
            </p:nvSpPr>
            <p:spPr>
              <a:xfrm>
                <a:off x="6954136" y="5222105"/>
                <a:ext cx="20004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বা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= 4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BB587D5-A625-44A9-A750-0A32CB475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36" y="5222105"/>
                <a:ext cx="2000437" cy="523220"/>
              </a:xfrm>
              <a:prstGeom prst="rect">
                <a:avLst/>
              </a:prstGeom>
              <a:blipFill>
                <a:blip r:embed="rId10"/>
                <a:stretch>
                  <a:fillRect l="-6402" t="-15294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A805159-5005-4BDF-B467-70DE86D6194B}"/>
              </a:ext>
            </a:extLst>
          </p:cNvPr>
          <p:cNvCxnSpPr>
            <a:cxnSpLocks/>
          </p:cNvCxnSpPr>
          <p:nvPr/>
        </p:nvCxnSpPr>
        <p:spPr>
          <a:xfrm flipH="1">
            <a:off x="3267856" y="1575125"/>
            <a:ext cx="649897" cy="7381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5322AF-2357-4B7F-AB80-6322270DE98F}"/>
                  </a:ext>
                </a:extLst>
              </p:cNvPr>
              <p:cNvSpPr/>
              <p:nvPr/>
            </p:nvSpPr>
            <p:spPr>
              <a:xfrm>
                <a:off x="3433049" y="2459894"/>
                <a:ext cx="5517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5322AF-2357-4B7F-AB80-6322270DE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049" y="2459894"/>
                <a:ext cx="551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E9FB6A8-C1D6-478E-AEAC-8DBEA6D6DA56}"/>
                  </a:ext>
                </a:extLst>
              </p:cNvPr>
              <p:cNvSpPr/>
              <p:nvPr/>
            </p:nvSpPr>
            <p:spPr>
              <a:xfrm>
                <a:off x="3956917" y="2221693"/>
                <a:ext cx="48282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E9FB6A8-C1D6-478E-AEAC-8DBEA6D6D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17" y="2221693"/>
                <a:ext cx="482824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4FCB2C-E5DE-402D-9409-6BCA54DDD7D9}"/>
              </a:ext>
            </a:extLst>
          </p:cNvPr>
          <p:cNvCxnSpPr>
            <a:cxnSpLocks/>
          </p:cNvCxnSpPr>
          <p:nvPr/>
        </p:nvCxnSpPr>
        <p:spPr>
          <a:xfrm flipH="1">
            <a:off x="3708926" y="1322296"/>
            <a:ext cx="1179913" cy="13488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3D4E06-1682-4A95-A37F-159FB316B027}"/>
              </a:ext>
            </a:extLst>
          </p:cNvPr>
          <p:cNvCxnSpPr>
            <a:endCxn id="6" idx="3"/>
          </p:cNvCxnSpPr>
          <p:nvPr/>
        </p:nvCxnSpPr>
        <p:spPr>
          <a:xfrm flipH="1">
            <a:off x="4439741" y="1575125"/>
            <a:ext cx="2140941" cy="1096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B57911-51E6-4A8D-BAF8-B91725FA7F44}"/>
              </a:ext>
            </a:extLst>
          </p:cNvPr>
          <p:cNvCxnSpPr>
            <a:cxnSpLocks/>
          </p:cNvCxnSpPr>
          <p:nvPr/>
        </p:nvCxnSpPr>
        <p:spPr>
          <a:xfrm>
            <a:off x="5776047" y="1454194"/>
            <a:ext cx="1761459" cy="10915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323D09C-8DDA-4B9C-8FD9-9E9D657D3FCD}"/>
                  </a:ext>
                </a:extLst>
              </p:cNvPr>
              <p:cNvSpPr/>
              <p:nvPr/>
            </p:nvSpPr>
            <p:spPr>
              <a:xfrm>
                <a:off x="9030635" y="2249979"/>
                <a:ext cx="48282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323D09C-8DDA-4B9C-8FD9-9E9D657D3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635" y="2249979"/>
                <a:ext cx="482824" cy="8989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589267-FA4B-46E9-A8D0-5BC91DAB4546}"/>
                  </a:ext>
                </a:extLst>
              </p:cNvPr>
              <p:cNvSpPr/>
              <p:nvPr/>
            </p:nvSpPr>
            <p:spPr>
              <a:xfrm>
                <a:off x="8335135" y="2429116"/>
                <a:ext cx="5517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589267-FA4B-46E9-A8D0-5BC91DAB4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135" y="2429116"/>
                <a:ext cx="55175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7F4406-0D2C-4EA9-B854-FEC112877C8D}"/>
              </a:ext>
            </a:extLst>
          </p:cNvPr>
          <p:cNvCxnSpPr>
            <a:cxnSpLocks/>
          </p:cNvCxnSpPr>
          <p:nvPr/>
        </p:nvCxnSpPr>
        <p:spPr>
          <a:xfrm>
            <a:off x="6384497" y="1335677"/>
            <a:ext cx="2009053" cy="1201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4C6E9D-7B1A-4ED2-8927-59148170871A}"/>
              </a:ext>
            </a:extLst>
          </p:cNvPr>
          <p:cNvCxnSpPr>
            <a:cxnSpLocks/>
          </p:cNvCxnSpPr>
          <p:nvPr/>
        </p:nvCxnSpPr>
        <p:spPr>
          <a:xfrm>
            <a:off x="7167034" y="1324214"/>
            <a:ext cx="1863601" cy="12056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F9F1139-915C-4FD0-8197-83EAE50F7AC3}"/>
              </a:ext>
            </a:extLst>
          </p:cNvPr>
          <p:cNvCxnSpPr>
            <a:cxnSpLocks/>
          </p:cNvCxnSpPr>
          <p:nvPr/>
        </p:nvCxnSpPr>
        <p:spPr>
          <a:xfrm>
            <a:off x="3208425" y="2613793"/>
            <a:ext cx="848128" cy="338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CA6DF57-7182-40C6-9170-B759403113BC}"/>
              </a:ext>
            </a:extLst>
          </p:cNvPr>
          <p:cNvSpPr/>
          <p:nvPr/>
        </p:nvSpPr>
        <p:spPr>
          <a:xfrm>
            <a:off x="3202325" y="3470910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‒</a:t>
            </a:r>
            <a:r>
              <a:rPr lang="en-US" sz="2400" dirty="0">
                <a:latin typeface="Century Schoolbook" panose="02040604050505020304" pitchFamily="18" charset="0"/>
              </a:rPr>
              <a:t> 17 X 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933012-965B-4DEE-8F74-37179F4F640A}"/>
              </a:ext>
            </a:extLst>
          </p:cNvPr>
          <p:cNvSpPr/>
          <p:nvPr/>
        </p:nvSpPr>
        <p:spPr>
          <a:xfrm>
            <a:off x="2805751" y="3488962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=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0BFF5D4-8BDD-46EC-8CF8-00F9004D74D7}"/>
              </a:ext>
            </a:extLst>
          </p:cNvPr>
          <p:cNvCxnSpPr>
            <a:cxnSpLocks/>
          </p:cNvCxnSpPr>
          <p:nvPr/>
        </p:nvCxnSpPr>
        <p:spPr>
          <a:xfrm flipH="1">
            <a:off x="3007088" y="2860433"/>
            <a:ext cx="604168" cy="764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8CF2676-9185-439C-9743-FA3E66C6903D}"/>
              </a:ext>
            </a:extLst>
          </p:cNvPr>
          <p:cNvCxnSpPr/>
          <p:nvPr/>
        </p:nvCxnSpPr>
        <p:spPr>
          <a:xfrm flipV="1">
            <a:off x="3211893" y="2478755"/>
            <a:ext cx="904705" cy="55801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B7A9AA6-1E7E-4A4D-B01D-D145CDD3D883}"/>
                  </a:ext>
                </a:extLst>
              </p:cNvPr>
              <p:cNvSpPr/>
              <p:nvPr/>
            </p:nvSpPr>
            <p:spPr>
              <a:xfrm>
                <a:off x="9120286" y="3497056"/>
                <a:ext cx="10406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entury Schoolbook" panose="02040604050505020304" pitchFamily="18" charset="0"/>
                    <a:ea typeface="Verdana" panose="020B0604030504040204" pitchFamily="34" charset="0"/>
                    <a:cs typeface="NikoshBAN" panose="02000000000000000000" pitchFamily="2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Century Schoolbook" panose="02040604050505020304" pitchFamily="18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1</a:t>
                </a:r>
                <a:endParaRPr lang="en-US" sz="28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B7A9AA6-1E7E-4A4D-B01D-D145CDD3D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286" y="3497056"/>
                <a:ext cx="1040670" cy="523220"/>
              </a:xfrm>
              <a:prstGeom prst="rect">
                <a:avLst/>
              </a:prstGeom>
              <a:blipFill>
                <a:blip r:embed="rId15"/>
                <a:stretch>
                  <a:fillRect l="-11696" t="-12941" r="-1111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55AB650-3828-4760-8C98-F3DBDA0BECAF}"/>
              </a:ext>
            </a:extLst>
          </p:cNvPr>
          <p:cNvCxnSpPr>
            <a:cxnSpLocks/>
          </p:cNvCxnSpPr>
          <p:nvPr/>
        </p:nvCxnSpPr>
        <p:spPr>
          <a:xfrm>
            <a:off x="7969726" y="2623421"/>
            <a:ext cx="1007139" cy="3085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ABE3124-521E-457A-A4F9-599C9A9C8B42}"/>
              </a:ext>
            </a:extLst>
          </p:cNvPr>
          <p:cNvSpPr/>
          <p:nvPr/>
        </p:nvSpPr>
        <p:spPr>
          <a:xfrm>
            <a:off x="8685552" y="3495077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entury Schoolbook" panose="02040604050505020304" pitchFamily="18" charset="0"/>
                <a:ea typeface="Verdana" panose="020B0604030504040204" pitchFamily="34" charset="0"/>
                <a:cs typeface="NikoshBAN" panose="02000000000000000000" pitchFamily="2" charset="0"/>
              </a:rPr>
              <a:t>=</a:t>
            </a:r>
            <a:endParaRPr lang="en-US" sz="2800" b="1" dirty="0">
              <a:latin typeface="Century Schoolbook" panose="020406040505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585D3B-B82F-41EC-B69B-1A8B49A3974D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611012" y="2952336"/>
            <a:ext cx="233397" cy="6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05E5CFC-C4A3-4CFA-8C3D-0EF701F3D01D}"/>
              </a:ext>
            </a:extLst>
          </p:cNvPr>
          <p:cNvCxnSpPr>
            <a:cxnSpLocks/>
          </p:cNvCxnSpPr>
          <p:nvPr/>
        </p:nvCxnSpPr>
        <p:spPr>
          <a:xfrm flipV="1">
            <a:off x="7957503" y="2636867"/>
            <a:ext cx="1044497" cy="355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24F8110-6969-4F91-B3D1-867DC1064B60}"/>
                  </a:ext>
                </a:extLst>
              </p:cNvPr>
              <p:cNvSpPr txBox="1"/>
              <p:nvPr/>
            </p:nvSpPr>
            <p:spPr>
              <a:xfrm>
                <a:off x="2836177" y="6071016"/>
                <a:ext cx="4330857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নির্নেয়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>
                    <a:latin typeface="Century Schoolbook" panose="02040604050505020304" pitchFamily="18" charset="0"/>
                    <a:cs typeface="NikoshBAN" panose="02000000000000000000" pitchFamily="2" charset="0"/>
                  </a:rPr>
                  <a:t>(</a:t>
                </a:r>
                <a:r>
                  <a:rPr lang="en-US" sz="2800" dirty="0" err="1">
                    <a:latin typeface="Century Schoolbook" panose="02040604050505020304" pitchFamily="18" charset="0"/>
                    <a:cs typeface="NikoshBAN" panose="02000000000000000000" pitchFamily="2" charset="0"/>
                  </a:rPr>
                  <a:t>x,y</a:t>
                </a:r>
                <a:r>
                  <a:rPr lang="en-US" sz="2800" dirty="0">
                    <a:latin typeface="Century Schoolbook" panose="02040604050505020304" pitchFamily="18" charset="0"/>
                    <a:cs typeface="NikoshBAN" panose="02000000000000000000" pitchFamily="2" charset="0"/>
                  </a:rPr>
                  <a:t>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Century Schoolbook" panose="02040604050505020304" pitchFamily="18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>
                    <a:latin typeface="Century Schoolbook" panose="02040604050505020304" pitchFamily="18" charset="0"/>
                  </a:rPr>
                  <a:t>4)</a:t>
                </a:r>
                <a:r>
                  <a:rPr lang="en-US" sz="2800" dirty="0">
                    <a:latin typeface="Century Schoolbook" panose="02040604050505020304" pitchFamily="18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24F8110-6969-4F91-B3D1-867DC106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177" y="6071016"/>
                <a:ext cx="4330857" cy="700705"/>
              </a:xfrm>
              <a:prstGeom prst="rect">
                <a:avLst/>
              </a:prstGeom>
              <a:blipFill>
                <a:blip r:embed="rId16"/>
                <a:stretch>
                  <a:fillRect l="-2813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501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3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3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35" grpId="0"/>
      <p:bldP spid="36" grpId="0"/>
      <p:bldP spid="37" grpId="0"/>
      <p:bldP spid="40" grpId="0"/>
      <p:bldP spid="14" grpId="0"/>
      <p:bldP spid="15" grpId="0"/>
      <p:bldP spid="34" grpId="0"/>
      <p:bldP spid="38" grpId="0"/>
      <p:bldP spid="48" grpId="0"/>
      <p:bldP spid="52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D0592C-CC63-4AE0-854A-92CE8445864D}"/>
              </a:ext>
            </a:extLst>
          </p:cNvPr>
          <p:cNvSpPr txBox="1"/>
          <p:nvPr/>
        </p:nvSpPr>
        <p:spPr>
          <a:xfrm>
            <a:off x="2119744" y="2814786"/>
            <a:ext cx="382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0223E-F847-4711-A102-D9F53A7FCE24}"/>
              </a:ext>
            </a:extLst>
          </p:cNvPr>
          <p:cNvSpPr txBox="1"/>
          <p:nvPr/>
        </p:nvSpPr>
        <p:spPr>
          <a:xfrm>
            <a:off x="8312283" y="2667276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 ১২.২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9D671-3427-4E7F-BFB4-63D3100F0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7" y="609600"/>
            <a:ext cx="7416634" cy="57773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0A004F-A674-4D11-9CEE-28E4B4D0537B}"/>
              </a:ext>
            </a:extLst>
          </p:cNvPr>
          <p:cNvSpPr/>
          <p:nvPr/>
        </p:nvSpPr>
        <p:spPr>
          <a:xfrm>
            <a:off x="8940363" y="3833700"/>
            <a:ext cx="2375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অঙ্ক নং-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33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263</Words>
  <Application>Microsoft Office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 Unicode MS</vt:lpstr>
      <vt:lpstr>Arial</vt:lpstr>
      <vt:lpstr>AtraiOMJ</vt:lpstr>
      <vt:lpstr>Cambria Math</vt:lpstr>
      <vt:lpstr>Century Schoolbook</vt:lpstr>
      <vt:lpstr>Nikos ban</vt:lpstr>
      <vt:lpstr>NikoshBAN</vt:lpstr>
      <vt:lpstr>Times New Roman</vt:lpstr>
      <vt:lpstr>Tw Cen MT</vt:lpstr>
      <vt:lpstr>Verdana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 Computer</dc:creator>
  <cp:lastModifiedBy>RadhaMadhava</cp:lastModifiedBy>
  <cp:revision>150</cp:revision>
  <dcterms:created xsi:type="dcterms:W3CDTF">2020-06-15T16:58:30Z</dcterms:created>
  <dcterms:modified xsi:type="dcterms:W3CDTF">2020-08-26T17:21:48Z</dcterms:modified>
</cp:coreProperties>
</file>