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  <p:sldMasterId id="2147483922" r:id="rId2"/>
    <p:sldMasterId id="2147483939" r:id="rId3"/>
  </p:sldMasterIdLst>
  <p:notesMasterIdLst>
    <p:notesMasterId r:id="rId22"/>
  </p:notesMasterIdLst>
  <p:sldIdLst>
    <p:sldId id="272" r:id="rId4"/>
    <p:sldId id="273" r:id="rId5"/>
    <p:sldId id="283" r:id="rId6"/>
    <p:sldId id="264" r:id="rId7"/>
    <p:sldId id="274" r:id="rId8"/>
    <p:sldId id="269" r:id="rId9"/>
    <p:sldId id="258" r:id="rId10"/>
    <p:sldId id="278" r:id="rId11"/>
    <p:sldId id="259" r:id="rId12"/>
    <p:sldId id="270" r:id="rId13"/>
    <p:sldId id="279" r:id="rId14"/>
    <p:sldId id="260" r:id="rId15"/>
    <p:sldId id="281" r:id="rId16"/>
    <p:sldId id="261" r:id="rId17"/>
    <p:sldId id="275" r:id="rId18"/>
    <p:sldId id="276" r:id="rId19"/>
    <p:sldId id="280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90" autoAdjust="0"/>
  </p:normalViewPr>
  <p:slideViewPr>
    <p:cSldViewPr>
      <p:cViewPr varScale="1">
        <p:scale>
          <a:sx n="62" d="100"/>
          <a:sy n="62" d="100"/>
        </p:scale>
        <p:origin x="9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9F765-10F9-4667-93E5-0A8D87D122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6136E-C24E-47CC-849D-D85B651A5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8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3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5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8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9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2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165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2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87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0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0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8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72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4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3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49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6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17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52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128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3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3649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46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94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7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7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9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7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8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96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6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79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726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29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046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08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79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9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4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0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2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3A8F-EAC0-4CED-AE64-408A941F18C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334000" cy="1107996"/>
          </a:xfrm>
          <a:prstGeom prst="rect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486400" cy="3711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596640"/>
            <a:ext cx="228600" cy="289560"/>
          </a:xfrm>
          <a:prstGeom prst="rect">
            <a:avLst/>
          </a:prstGeom>
        </p:spPr>
      </p:pic>
      <p:pic>
        <p:nvPicPr>
          <p:cNvPr id="3" name="Picture 2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352800"/>
            <a:ext cx="228600" cy="289560"/>
          </a:xfrm>
          <a:prstGeom prst="rect">
            <a:avLst/>
          </a:prstGeom>
        </p:spPr>
      </p:pic>
      <p:pic>
        <p:nvPicPr>
          <p:cNvPr id="4" name="Picture 3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25240"/>
            <a:ext cx="228600" cy="289560"/>
          </a:xfrm>
          <a:prstGeom prst="rect">
            <a:avLst/>
          </a:prstGeom>
        </p:spPr>
      </p:pic>
      <p:pic>
        <p:nvPicPr>
          <p:cNvPr id="5" name="Picture 4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514600"/>
            <a:ext cx="228600" cy="289560"/>
          </a:xfrm>
          <a:prstGeom prst="rect">
            <a:avLst/>
          </a:prstGeom>
        </p:spPr>
      </p:pic>
      <p:pic>
        <p:nvPicPr>
          <p:cNvPr id="6" name="Picture 5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438400"/>
            <a:ext cx="228600" cy="289560"/>
          </a:xfrm>
          <a:prstGeom prst="rect">
            <a:avLst/>
          </a:prstGeom>
        </p:spPr>
      </p:pic>
      <p:pic>
        <p:nvPicPr>
          <p:cNvPr id="7" name="Picture 6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200400"/>
            <a:ext cx="228600" cy="289560"/>
          </a:xfrm>
          <a:prstGeom prst="rect">
            <a:avLst/>
          </a:prstGeom>
        </p:spPr>
      </p:pic>
      <p:pic>
        <p:nvPicPr>
          <p:cNvPr id="8" name="Picture 7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971800"/>
            <a:ext cx="228600" cy="289560"/>
          </a:xfrm>
          <a:prstGeom prst="rect">
            <a:avLst/>
          </a:prstGeom>
        </p:spPr>
      </p:pic>
      <p:pic>
        <p:nvPicPr>
          <p:cNvPr id="9" name="Picture 8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200400"/>
            <a:ext cx="228600" cy="289560"/>
          </a:xfrm>
          <a:prstGeom prst="rect">
            <a:avLst/>
          </a:prstGeom>
        </p:spPr>
      </p:pic>
      <p:pic>
        <p:nvPicPr>
          <p:cNvPr id="10" name="Picture 9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434840"/>
            <a:ext cx="228600" cy="289560"/>
          </a:xfrm>
          <a:prstGeom prst="rect">
            <a:avLst/>
          </a:prstGeom>
        </p:spPr>
      </p:pic>
      <p:pic>
        <p:nvPicPr>
          <p:cNvPr id="11" name="Picture 10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352800"/>
            <a:ext cx="228600" cy="289560"/>
          </a:xfrm>
          <a:prstGeom prst="rect">
            <a:avLst/>
          </a:prstGeom>
        </p:spPr>
      </p:pic>
      <p:pic>
        <p:nvPicPr>
          <p:cNvPr id="12" name="Picture 11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977640"/>
            <a:ext cx="228600" cy="289560"/>
          </a:xfrm>
          <a:prstGeom prst="rect">
            <a:avLst/>
          </a:prstGeom>
        </p:spPr>
      </p:pic>
      <p:pic>
        <p:nvPicPr>
          <p:cNvPr id="13" name="Picture 12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434840"/>
            <a:ext cx="228600" cy="289560"/>
          </a:xfrm>
          <a:prstGeom prst="rect">
            <a:avLst/>
          </a:prstGeom>
        </p:spPr>
      </p:pic>
      <p:pic>
        <p:nvPicPr>
          <p:cNvPr id="14" name="Picture 13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25240"/>
            <a:ext cx="228600" cy="289560"/>
          </a:xfrm>
          <a:prstGeom prst="rect">
            <a:avLst/>
          </a:prstGeom>
        </p:spPr>
      </p:pic>
      <p:pic>
        <p:nvPicPr>
          <p:cNvPr id="15" name="Picture 14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511040"/>
            <a:ext cx="228600" cy="289560"/>
          </a:xfrm>
          <a:prstGeom prst="rect">
            <a:avLst/>
          </a:prstGeom>
        </p:spPr>
      </p:pic>
      <p:pic>
        <p:nvPicPr>
          <p:cNvPr id="16" name="Picture 15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282440"/>
            <a:ext cx="228600" cy="289560"/>
          </a:xfrm>
          <a:prstGeom prst="rect">
            <a:avLst/>
          </a:prstGeom>
        </p:spPr>
      </p:pic>
      <p:pic>
        <p:nvPicPr>
          <p:cNvPr id="17" name="Picture 16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25240"/>
            <a:ext cx="228600" cy="289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3200" y="5105400"/>
            <a:ext cx="6019800" cy="132343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একই ধরণের ক্ষুদ্র ক্ষুদ্র কণা দিয়ে গঠিত পদার্থ। (মৌলিক পদার্থ)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343400"/>
            <a:ext cx="2133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মৌলিক পদার্থ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geeky_girl_looking_at_microscope_hg_cl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62632"/>
            <a:ext cx="2590800" cy="2161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32083 -0.22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4583 -0.367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0416 -0.245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44583 -0.18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52083 -0.07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4375 -0.176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4625 -0.278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7917 -0.22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1 L -0.5125 -0.0877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51667 -0.14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57916 -0.087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111 L -0.55 -0.178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4.81481E-6 L -0.52916 -0.22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60416 -0.223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59167 -0.077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6 0.090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5657671"/>
            <a:ext cx="8915400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হাইড্রোজেনের দুইটি পরমাণু ও অক্সিজেনের একটি পরমাণু  মিলে পানির একটি অণু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করেছে।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914" y="4114800"/>
            <a:ext cx="8686800" cy="14465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ৌগিক পদার্থ)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00200"/>
            <a:ext cx="3733800" cy="2507369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895600" y="685800"/>
            <a:ext cx="762000" cy="762000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O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676400" y="2286000"/>
            <a:ext cx="762000" cy="76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3" name="Flowchart: Connector 12"/>
          <p:cNvSpPr/>
          <p:nvPr/>
        </p:nvSpPr>
        <p:spPr>
          <a:xfrm>
            <a:off x="7239000" y="609600"/>
            <a:ext cx="762000" cy="76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</a:t>
            </a:r>
            <a:endParaRPr lang="en-US" sz="6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40833 0.17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5 0.4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n Dal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8550" cy="438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2400" y="3657600"/>
            <a:ext cx="3352800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ইংরেজ বিজ্ঞানী জন ডাল্টন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191000"/>
            <a:ext cx="8077200" cy="267765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 ডাল্টনের মতবাদঃ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মৌলিক পদার্থসমূহ পরমাণু নামক ক্ষুদ্র ক্ষুদ্র কণা দিয়ে গঠিত।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একটি মৌলের বা মৌলিক পদার্থের সকল পরমাণু একই রকম।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একটি মৌলের পরমাণুসমূহ অপর মৌলের পরমাণুসমূহ হতে ভিন্ন রকম।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যৌগিক পদার্থসমূহ একের অধিক মৌলিক পদার্থ দিয়ে গঠিত।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057400"/>
            <a:ext cx="32766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সালঃ ১৮০৩ খ্রিস্টাব্দ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438400" y="457200"/>
            <a:ext cx="5486400" cy="12954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8839200" cy="193899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পদার্থের ক্ষুদ্রতম কণা সম্পর্কে ডেমক্রিটাস, অ্যারিস্টটল ও জন ডাল্টনের মতবাদের মধ্যে কোন মতবাদটি সর্বজন সমর্থিত এবং কেন? যুক্তিসহ তোমার মতামত দাও।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d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1371600" cy="1737360"/>
          </a:xfrm>
          <a:prstGeom prst="rect">
            <a:avLst/>
          </a:prstGeom>
        </p:spPr>
      </p:pic>
      <p:pic>
        <p:nvPicPr>
          <p:cNvPr id="6" name="Picture 5" descr="kona3 - Copy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447800"/>
            <a:ext cx="1371600" cy="1737360"/>
          </a:xfrm>
          <a:prstGeom prst="rect">
            <a:avLst/>
          </a:prstGeom>
        </p:spPr>
      </p:pic>
      <p:pic>
        <p:nvPicPr>
          <p:cNvPr id="7" name="Picture 6" descr="kona3 - Copy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810000"/>
            <a:ext cx="1371600" cy="1447800"/>
          </a:xfrm>
          <a:prstGeom prst="rect">
            <a:avLst/>
          </a:prstGeom>
        </p:spPr>
      </p:pic>
      <p:pic>
        <p:nvPicPr>
          <p:cNvPr id="8" name="Picture 7" descr="kona3 - 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3886200"/>
            <a:ext cx="1371600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867400"/>
            <a:ext cx="21336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পরমাণু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486400"/>
            <a:ext cx="2438400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geeky_girl_looking_at_microscope_hg_cl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28600"/>
            <a:ext cx="2057400" cy="1716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5 -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0671 L 0.575 -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50833 -0.1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2222 L 0.575 -0.1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28600" y="533400"/>
            <a:ext cx="8915400" cy="13716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969603"/>
            <a:ext cx="76962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অণু ও পরমাণুর মধ্যে ৩টি পার্থক্য লেখ।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981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 ১০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057400" y="457200"/>
            <a:ext cx="5638800" cy="1219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0772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1. 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পরমাণুবাদে অবদান আছে এমন তিনজন  দার্শনিক ও বিজ্ঞানীর নাম বল।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00400"/>
            <a:ext cx="7848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অণু ও পরমাণুর মধ্যে দুইটি পার্থক্য উল্লেখ কর।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267200"/>
            <a:ext cx="72390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পরমানূ সম্পর্কে জন ডাল্টনের তিনটি মত উল্লেখ  কর।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4864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8077200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ডেমোক্রিটাস, অ্যারিস্টটাল ও জন ডাল্টনের মতবাদের মধ্যে অমিলগুলো  লিখে আনবে।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0" y="533400"/>
            <a:ext cx="8991600" cy="1295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51816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5257800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2362200"/>
            <a:ext cx="4267200" cy="3416320"/>
          </a:xfrm>
          <a:prstGeom prst="rect">
            <a:avLst/>
          </a:prstGeom>
          <a:solidFill>
            <a:schemeClr val="accent4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সপ্তম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ষষ্ঠ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পদার্থের গঠন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সময়ঃ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438400"/>
            <a:ext cx="4267200" cy="31242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মোঃতরিকুল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বি,এসসি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এম,এসসি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রঘুনাথপুর উচ্চ 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নবাবগঞ্জ,দিনাজপুর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tariqulislamph1987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@gmail.com</a:t>
            </a:r>
          </a:p>
          <a:p>
            <a:pPr algn="ctr"/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962400" y="3124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5029202"/>
            <a:ext cx="2286000" cy="81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257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57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গম হতে কি  পাওয়া যায়?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943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গমের ক্ষুদ্র ক্ষুদ্র কণাকে কি বলে?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4290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30480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92333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ক্ষুদ্রতম কণার মতবাদ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g-fwor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819400"/>
            <a:ext cx="2743200" cy="3827721"/>
          </a:xfrm>
          <a:prstGeom prst="round2DiagRect">
            <a:avLst>
              <a:gd name="adj1" fmla="val 16667"/>
              <a:gd name="adj2" fmla="val 837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h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19400"/>
            <a:ext cx="2590800" cy="3824515"/>
          </a:xfrm>
          <a:prstGeom prst="round2DiagRect">
            <a:avLst>
              <a:gd name="adj1" fmla="val 16667"/>
              <a:gd name="adj2" fmla="val 1047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828800" y="152400"/>
            <a:ext cx="5486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SG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776478"/>
            <a:ext cx="7848600" cy="28623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মৌলিক ও যৌগিক পদার্থ কী তা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অণু ও পরমাণুর মধ্যে পার্থক্য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ক্ষুদ্রতম কণার মতবাদ  ব্যাখ্যা করতে পারবে।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জন ডাল্টনের পরমাণুবাদ ব্যাখ্যা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949404"/>
            <a:ext cx="6248400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ooo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5281808" cy="4114800"/>
          </a:xfrm>
          <a:prstGeom prst="rect">
            <a:avLst/>
          </a:prstGeom>
        </p:spPr>
      </p:pic>
      <p:pic>
        <p:nvPicPr>
          <p:cNvPr id="3" name="Picture 2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1691640"/>
            <a:ext cx="228600" cy="289560"/>
          </a:xfrm>
          <a:prstGeom prst="rect">
            <a:avLst/>
          </a:prstGeom>
        </p:spPr>
      </p:pic>
      <p:pic>
        <p:nvPicPr>
          <p:cNvPr id="4" name="Picture 3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996440"/>
            <a:ext cx="228600" cy="289560"/>
          </a:xfrm>
          <a:prstGeom prst="rect">
            <a:avLst/>
          </a:prstGeom>
        </p:spPr>
      </p:pic>
      <p:pic>
        <p:nvPicPr>
          <p:cNvPr id="5" name="Picture 4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447800"/>
            <a:ext cx="228600" cy="289560"/>
          </a:xfrm>
          <a:prstGeom prst="rect">
            <a:avLst/>
          </a:prstGeom>
        </p:spPr>
      </p:pic>
      <p:pic>
        <p:nvPicPr>
          <p:cNvPr id="6" name="Picture 5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286000"/>
            <a:ext cx="228600" cy="289560"/>
          </a:xfrm>
          <a:prstGeom prst="rect">
            <a:avLst/>
          </a:prstGeom>
        </p:spPr>
      </p:pic>
      <p:pic>
        <p:nvPicPr>
          <p:cNvPr id="7" name="Picture 6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560320"/>
            <a:ext cx="228600" cy="289560"/>
          </a:xfrm>
          <a:prstGeom prst="rect">
            <a:avLst/>
          </a:prstGeom>
        </p:spPr>
      </p:pic>
      <p:pic>
        <p:nvPicPr>
          <p:cNvPr id="8" name="Picture 7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758440"/>
            <a:ext cx="228600" cy="289560"/>
          </a:xfrm>
          <a:prstGeom prst="rect">
            <a:avLst/>
          </a:prstGeom>
        </p:spPr>
      </p:pic>
      <p:pic>
        <p:nvPicPr>
          <p:cNvPr id="9" name="Picture 8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987040"/>
            <a:ext cx="228600" cy="289560"/>
          </a:xfrm>
          <a:prstGeom prst="rect">
            <a:avLst/>
          </a:prstGeom>
        </p:spPr>
      </p:pic>
      <p:pic>
        <p:nvPicPr>
          <p:cNvPr id="10" name="Picture 9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200400"/>
            <a:ext cx="228600" cy="289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5257800"/>
            <a:ext cx="35052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495800"/>
            <a:ext cx="220980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ক্ষুদ্রতম কণা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5715000"/>
            <a:ext cx="4191000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তৈরি?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916 -0.02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47083 -0.012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4625 -0.012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45416 -0.009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44583 -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14671"/>
            <a:ext cx="86868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মতবাদঃ সকল পদার্থ ক্ষুদ্র ক্ষুদ্র অবিভাজ্য কণা দিয়ে তৈরি। এই ক্ষুদ্রতম কণার নাম পরমাণু বা এটম।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emocritus-3.jpg"/>
          <p:cNvPicPr>
            <a:picLocks noChangeAspect="1"/>
          </p:cNvPicPr>
          <p:nvPr/>
        </p:nvPicPr>
        <p:blipFill>
          <a:blip r:embed="rId2"/>
          <a:srcRect t="13291"/>
          <a:stretch>
            <a:fillRect/>
          </a:stretch>
        </p:blipFill>
        <p:spPr>
          <a:xfrm>
            <a:off x="5181600" y="228600"/>
            <a:ext cx="36576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943600"/>
            <a:ext cx="60960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মতবাদের সালঃ খ্রিষ্টপূর্ব ৪০০ অব্দ।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286000"/>
            <a:ext cx="3657600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ডেমক্রিটাস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লোকটিকে তোমরা চিন?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00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 সম্পর্কে তাঁর মতবাদ কি তোমরা জান?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অণু - Copy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24000"/>
            <a:ext cx="457200" cy="579121"/>
          </a:xfrm>
          <a:prstGeom prst="rect">
            <a:avLst/>
          </a:prstGeom>
        </p:spPr>
      </p:pic>
      <p:pic>
        <p:nvPicPr>
          <p:cNvPr id="10" name="Picture 9" descr="অণু - Copy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905000"/>
            <a:ext cx="457200" cy="579121"/>
          </a:xfrm>
          <a:prstGeom prst="rect">
            <a:avLst/>
          </a:prstGeom>
        </p:spPr>
      </p:pic>
      <p:pic>
        <p:nvPicPr>
          <p:cNvPr id="12" name="Picture 11" descr="অণু - Copy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352800"/>
            <a:ext cx="228600" cy="289561"/>
          </a:xfrm>
          <a:prstGeom prst="rect">
            <a:avLst/>
          </a:prstGeom>
        </p:spPr>
      </p:pic>
      <p:pic>
        <p:nvPicPr>
          <p:cNvPr id="19" name="Picture 18" descr="অণু - Copy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762000"/>
            <a:ext cx="228600" cy="289561"/>
          </a:xfrm>
          <a:prstGeom prst="rect">
            <a:avLst/>
          </a:prstGeom>
        </p:spPr>
      </p:pic>
      <p:pic>
        <p:nvPicPr>
          <p:cNvPr id="20" name="Picture 19" descr="অণু - Copy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066800"/>
            <a:ext cx="228600" cy="289561"/>
          </a:xfrm>
          <a:prstGeom prst="rect">
            <a:avLst/>
          </a:prstGeom>
        </p:spPr>
      </p:pic>
      <p:pic>
        <p:nvPicPr>
          <p:cNvPr id="22" name="Picture 21" descr="অণু - Copy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066800"/>
            <a:ext cx="228600" cy="289561"/>
          </a:xfrm>
          <a:prstGeom prst="rect">
            <a:avLst/>
          </a:prstGeom>
        </p:spPr>
      </p:pic>
      <p:pic>
        <p:nvPicPr>
          <p:cNvPr id="23" name="Picture 22" descr="অণু - Copy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066800"/>
            <a:ext cx="76200" cy="96520"/>
          </a:xfrm>
          <a:prstGeom prst="rect">
            <a:avLst/>
          </a:prstGeom>
        </p:spPr>
      </p:pic>
      <p:pic>
        <p:nvPicPr>
          <p:cNvPr id="24" name="Picture 23" descr="অণু - Copy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219200"/>
            <a:ext cx="76200" cy="965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9600" y="5029200"/>
            <a:ext cx="78486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অ্যারিস্টটালের মতেঃ পদার্থের কণাগুলো ক্ষুদ্র হতে ক্ষুদ্রতর হতে থাকবে।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অণু - Copy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1" y="1386838"/>
            <a:ext cx="990600" cy="1158241"/>
          </a:xfrm>
          <a:prstGeom prst="rect">
            <a:avLst/>
          </a:prstGeom>
        </p:spPr>
      </p:pic>
      <p:pic>
        <p:nvPicPr>
          <p:cNvPr id="15" name="Picture 14" descr="অণু - Copy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762000"/>
            <a:ext cx="457200" cy="5791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3124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1676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ক্ষুদ্রতম অংশ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1676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ক্ষুদ্রতম অংশ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4200" y="2782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ক্ষুদ্রতম কণা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1667 0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2917 -0.129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3449 L 0.24166 0.046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644 L 0.17083 0.19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579 L 0.17917 -0.01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8120" y="5638800"/>
            <a:ext cx="937260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দার্শনিক প্লেটো ও অ্যারিস্টটল এর মতবাদঃ পদার্থসমূহ অবিচ্ছেদ্য এবং ভাঙনের কোন সীমা নেই অর্থাৎ যতই ভাঙ্গা হোক না কেন, পদার্থের কণাগুলো ক্ষুদ্র হতে ক্ষুদ্রতর হতে থাকবে।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la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3124200" cy="4161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0"/>
            <a:ext cx="27432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দার্শনিক প্লেটো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09601"/>
            <a:ext cx="3124200" cy="4187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4215825"/>
            <a:ext cx="30480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দার্শনিক অ্যারিস্টটল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0686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লোক দুই জন কে তোমরা চিন?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/>
      <p:bldP spid="9" grpId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416</Words>
  <Application>Microsoft Office PowerPoint</Application>
  <PresentationFormat>On-screen Show (4:3)</PresentationFormat>
  <Paragraphs>79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Trebuchet MS</vt:lpstr>
      <vt:lpstr>Wingdings 3</vt:lpstr>
      <vt:lpstr>Slice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HP</cp:lastModifiedBy>
  <cp:revision>118</cp:revision>
  <dcterms:created xsi:type="dcterms:W3CDTF">2014-11-03T17:10:12Z</dcterms:created>
  <dcterms:modified xsi:type="dcterms:W3CDTF">2020-08-27T15:19:45Z</dcterms:modified>
</cp:coreProperties>
</file>