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oject 3\project pic\flower-shop-fields-of-romance-148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612" y="152400"/>
            <a:ext cx="5638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4412" y="4907340"/>
            <a:ext cx="7162800" cy="156966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uisinart Digital Microwave Oven, 240V, Rs 5000 /piece Popular Agency | ID:  18057974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1600200"/>
            <a:ext cx="2895600" cy="2895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আরোকিছু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Digital Blood pressure Machine | E-valy Limited - Online shopping 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2" y="1524000"/>
            <a:ext cx="3078378" cy="2895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1-50 mmol/L Digital Diabetes Meter, Rs 800 /piece M/s J. R. Enterprises |  ID: 210320125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6612" y="1524000"/>
            <a:ext cx="2819400" cy="2819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3123" y="4520625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মাইক্রোওভেন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412" y="4495800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4426" y="4495800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ডায়াবেটিক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412" y="5486400"/>
            <a:ext cx="6643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6666" y="2935069"/>
            <a:ext cx="6846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810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Viskaw Acrylic Analogue Meter, Rectangular, Model Name/Number: TE-85, Rs  295 /piece | ID: 21520853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012" y="1295400"/>
            <a:ext cx="4495800" cy="3429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AutoShape 4" descr="Analog vs. Digital - learn.sparkfu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Analog and Digital Signal – theintactone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" y="1295400"/>
            <a:ext cx="4191000" cy="334251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09261" y="4724400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1962" y="4800600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12" y="5562600"/>
            <a:ext cx="112277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ক্রম-পরিবর্তনশীল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Analog Communication Introduction – Physics and Radio-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 descr="D:\my project15\digital-sig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1447800"/>
            <a:ext cx="4667250" cy="30527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5" name="AutoShape 5" descr="চিত্ৰ:Casio calculator JS-20WK in 201901 002.jpg - অসমীয়া ৱি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D:\my project15\Casio_calculator_JS-20WK_in_201901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412" y="1371601"/>
            <a:ext cx="4191000" cy="3352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42108" y="3810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461" y="4724400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762" y="4800600"/>
            <a:ext cx="4907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1218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ক্রম-পরিবর্তনশীল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oject15\digital-sig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1447800"/>
            <a:ext cx="4667250" cy="30527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 descr="Analog and Digital Signal – theintactone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2" y="1447800"/>
            <a:ext cx="4724400" cy="311391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3810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461" y="4724400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212" y="4724400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612" y="5587425"/>
            <a:ext cx="502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5412" y="5562600"/>
            <a:ext cx="546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Comparing Analog &amp; Digital Devices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 descr="D:\my project15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7812" y="1295400"/>
            <a:ext cx="5257801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3810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9" name="Picture 5" descr="Global Digital Storage Device Market 2015 is poised to reach $6.27 billion  by 2022, ⋆ Mobile Commerce P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1" y="1371600"/>
            <a:ext cx="5519351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1720" y="44958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2565" y="4495800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74" y="5334000"/>
            <a:ext cx="5774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3012" y="5323582"/>
            <a:ext cx="5902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অপেক্ষাকৃত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92232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892776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816577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প্রয়োজনীয়তা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741474"/>
            <a:ext cx="732445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12" y="5791200"/>
            <a:ext cx="76450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সিগনালের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iring for homework assistance expert, Tutor Jo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812" y="1676400"/>
            <a:ext cx="48768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oject8\pic 8\thank_you_card_maker_app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478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dical Digital Thermometer price in Pakistan at Symbios.P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2" y="1219200"/>
            <a:ext cx="4038599" cy="381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098" y="5257800"/>
            <a:ext cx="287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D:\my project15\black-la-crosse-technology-wall-clocks-ws-8115u-b-64_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2" y="1219200"/>
            <a:ext cx="4038600" cy="381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62402" y="5181600"/>
            <a:ext cx="218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2412" y="5943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0612" y="5943600"/>
            <a:ext cx="2424062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lectronics Technology - Saic Institutions Bog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5103812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Realistic digital devices in isometry Royalty Free Vector"/>
          <p:cNvPicPr>
            <a:picLocks noChangeAspect="1" noChangeArrowheads="1"/>
          </p:cNvPicPr>
          <p:nvPr/>
        </p:nvPicPr>
        <p:blipFill>
          <a:blip r:embed="rId3" cstate="print"/>
          <a:srcRect b="7407"/>
          <a:stretch>
            <a:fillRect/>
          </a:stretch>
        </p:blipFill>
        <p:spPr bwMode="auto">
          <a:xfrm>
            <a:off x="6323012" y="1371600"/>
            <a:ext cx="5257800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012" y="4572000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7012" y="4572000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88" y="5105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012" y="5105400"/>
            <a:ext cx="2531462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88" y="5867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8012" y="5867400"/>
            <a:ext cx="3855543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 CITZ\Desktop\787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2" y="1371600"/>
            <a:ext cx="3962400" cy="50888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612" y="4495800"/>
            <a:ext cx="50292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প্রযুক্তি-২(২য়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দশম(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ce between Analog Circuits and Digital Circuits-Blog-Jaapson blog  and resource 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600200"/>
            <a:ext cx="3124200" cy="206246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AutoShape 4" descr="Understanding Specifications of Digital Devices | Teaching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urchase online cheap digital devices like #laptops, #desktops, #printers,  #techaccessories, #smarthome #gadgets etc. Email id - … | Computer, Tablet,  Best 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2" y="1524000"/>
            <a:ext cx="3581400" cy="224843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3.1. Analog and Digital — Chemeketa CS160 R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4612" y="2130857"/>
            <a:ext cx="3886200" cy="91714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012" y="3733800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0412" y="3200400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6212" y="3886200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12038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5612" y="4343400"/>
            <a:ext cx="2971800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012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7012" y="3581400"/>
            <a:ext cx="815181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AutoShape 2" descr="La Crosse Technology 9 in. x 7-1/4 in. Digital Atomic Black Wall Clock with  Temperature-WS-8115U-B - The Home Dep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 descr="D:\my project15\black-la-crosse-technology-wall-clocks-ws-8115u-b-64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219200"/>
            <a:ext cx="3200400" cy="3200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5" name="AutoShape 5" descr="Sony Cyber-Shot DSCW800B Digital Camera with 20.1MP, 5x Optical Zoom, 720  HD Video, 2.7&quot; LCD Screen, Black | www.staples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D:\my project15\s0834905_1000x1000@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612" y="1219200"/>
            <a:ext cx="3604262" cy="3276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8" name="AutoShape 8" descr="What is a digital computer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What Is a Digital Computer? (with pictur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0813" y="1219200"/>
            <a:ext cx="4114800" cy="3276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0412" y="4495800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212" y="4572000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6296" y="4648200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812" y="5511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9212" y="5562600"/>
            <a:ext cx="2514600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406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 CITZ</cp:lastModifiedBy>
  <cp:revision>26</cp:revision>
  <dcterms:created xsi:type="dcterms:W3CDTF">2006-08-16T00:00:00Z</dcterms:created>
  <dcterms:modified xsi:type="dcterms:W3CDTF">2020-08-27T15:41:22Z</dcterms:modified>
</cp:coreProperties>
</file>