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8" r:id="rId9"/>
    <p:sldId id="270" r:id="rId10"/>
    <p:sldId id="269" r:id="rId11"/>
    <p:sldId id="271" r:id="rId12"/>
    <p:sldId id="281" r:id="rId13"/>
    <p:sldId id="282" r:id="rId14"/>
    <p:sldId id="272" r:id="rId15"/>
    <p:sldId id="273" r:id="rId16"/>
    <p:sldId id="275" r:id="rId17"/>
    <p:sldId id="284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DFEF7-3D47-4948-ABF3-8D6B34AA8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6802D-4A0A-4845-8D11-CEBBF14BC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6113E-2F08-4CD2-AE54-A632B1AC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8CC2-88CE-48D5-8FA9-B2E3B925C184}" type="datetimeFigureOut">
              <a:rPr lang="en-US" smtClean="0"/>
              <a:t>2020-08-27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5BFD2-C3CC-4E2D-95D6-69B159F2B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37F08-BFF8-4927-B1C0-9BD6AE37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366-7B17-49EA-BBFC-CA90C2A7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6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BD26B-F76A-4EC8-94A8-F830C6C84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F5C5E-4A5F-4EAA-AF31-20EA3DF10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8321-0F81-48E7-8354-1B9B87814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8CC2-88CE-48D5-8FA9-B2E3B925C184}" type="datetimeFigureOut">
              <a:rPr lang="en-US" smtClean="0"/>
              <a:t>2020-08-27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8D064-DBF0-4A0C-A737-D516960FA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4307-973B-4A71-8BDA-2C7B04C8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366-7B17-49EA-BBFC-CA90C2A7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143E5D-33CC-4CB3-913E-F6CBABEE3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542D1-3F85-42F2-892B-092A52F18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5C13B-4362-4A2E-B00D-9D9772AF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8CC2-88CE-48D5-8FA9-B2E3B925C184}" type="datetimeFigureOut">
              <a:rPr lang="en-US" smtClean="0"/>
              <a:t>2020-08-27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45562-5579-4C85-BBB5-94E5017E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6C917-759C-4DC6-962F-9823BE48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366-7B17-49EA-BBFC-CA90C2A7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1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5800D-358D-4B45-9085-21DACA467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56B96-AD30-47AC-A993-4467E7276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8F59D-7E5A-4A54-8EAA-0B59B666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8CC2-88CE-48D5-8FA9-B2E3B925C184}" type="datetimeFigureOut">
              <a:rPr lang="en-US" smtClean="0"/>
              <a:t>2020-08-27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7297A-997D-4249-89F0-DF14DBEC2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BBFAF-FD3E-40F6-801C-EAFA5AC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366-7B17-49EA-BBFC-CA90C2A7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46F1-3578-4531-A237-4BC10E9C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693D0-5E9A-4F59-82CA-A500844E1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63FF4-9EF2-4F74-B4AE-4C70DA47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8CC2-88CE-48D5-8FA9-B2E3B925C184}" type="datetimeFigureOut">
              <a:rPr lang="en-US" smtClean="0"/>
              <a:t>2020-08-27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E8159-18E4-41C2-A21C-2408E638A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A2D4B-ACB2-4F8C-82AA-AC45FC76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366-7B17-49EA-BBFC-CA90C2A7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9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3A25-7EA7-4B38-A10D-812285AC4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137EB-EB9C-4C6A-9CAE-583909D23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E45EC-4579-478A-B6C6-7F62E5620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E99FF-C937-4296-A38A-8B191CE01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8CC2-88CE-48D5-8FA9-B2E3B925C184}" type="datetimeFigureOut">
              <a:rPr lang="en-US" smtClean="0"/>
              <a:t>2020-08-27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F9C8A-D53D-4ABE-82D3-42E318AE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0A4B1-3D9C-40CF-A429-3A32E8D1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366-7B17-49EA-BBFC-CA90C2A7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8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90FB4-8F2C-496C-893D-31E28384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25FAD-8BC5-4471-9FE2-1F77F3673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76188-DED5-495D-BCE9-31E353857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AE349-5360-433E-BC9D-98F5A7912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6260A-E46B-4208-940B-D8281ACBF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7191B-B2E2-4FDD-B525-52CDA6E73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8CC2-88CE-48D5-8FA9-B2E3B925C184}" type="datetimeFigureOut">
              <a:rPr lang="en-US" smtClean="0"/>
              <a:t>2020-08-27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F73ECA-41D0-4534-872E-288E50A61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22D4E6-ACB6-4747-804A-B2D02953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366-7B17-49EA-BBFC-CA90C2A7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9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A5788-6C16-4F81-968C-208196C3C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AF707D-98BE-4BB7-88B1-E33B6FB6F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8CC2-88CE-48D5-8FA9-B2E3B925C184}" type="datetimeFigureOut">
              <a:rPr lang="en-US" smtClean="0"/>
              <a:t>2020-08-27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F6B96-E5F1-4B17-8108-07B6BB82B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344FA-E243-4C9F-81E2-23F7BD058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366-7B17-49EA-BBFC-CA90C2A7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8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6724DC-08D7-4F2E-9F10-8D009759B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8CC2-88CE-48D5-8FA9-B2E3B925C184}" type="datetimeFigureOut">
              <a:rPr lang="en-US" smtClean="0"/>
              <a:t>2020-08-27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65FB-5AA3-4E2C-B12F-E7C8DC16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D3611-BC1D-45F6-9B5F-865299D5E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366-7B17-49EA-BBFC-CA90C2A7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2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0EEEC-C167-4888-BA4F-3CFFBDCC4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7647E-3802-4E5D-B948-F3F463329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D624E-D41E-4276-93AD-46565DF44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A65EE-5544-4DE9-9DCF-75B4C650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8CC2-88CE-48D5-8FA9-B2E3B925C184}" type="datetimeFigureOut">
              <a:rPr lang="en-US" smtClean="0"/>
              <a:t>2020-08-27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9D214-1837-4EFA-9DB0-46F238BE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A9FD5-C7F1-4D62-9D44-B7B55E80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366-7B17-49EA-BBFC-CA90C2A7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8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CD27-6DC6-4FB2-B279-0B80C0D34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32806D-98B9-4F43-A24A-6AE8EC52D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6946B-6FD3-4EE2-8A84-01947F1AC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740D8-1108-4B13-96D7-21339509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8CC2-88CE-48D5-8FA9-B2E3B925C184}" type="datetimeFigureOut">
              <a:rPr lang="en-US" smtClean="0"/>
              <a:t>2020-08-27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3C363-8550-4E12-BEEC-684844CD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8C528-3264-438D-9B14-FE979292B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366-7B17-49EA-BBFC-CA90C2A7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6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EB0C73-BA12-4C5E-B143-06143BEB1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1150F-EC28-4719-8DCF-4E6E7E891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91CD7-2F32-44E3-A422-D115B43C4D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38CC2-88CE-48D5-8FA9-B2E3B925C184}" type="datetimeFigureOut">
              <a:rPr lang="en-US" smtClean="0"/>
              <a:t>2020-08-27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D6ED5-A656-4ABE-8A90-9E1C31460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8AF14-C212-4D17-8176-5E241E2D8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E0366-7B17-49EA-BBFC-CA90C2A7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3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0D5134B5-55DC-4C27-B58C-2ED90A89D9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AEF58-EC8C-4057-A8AE-0C220ED4EF70}"/>
              </a:ext>
            </a:extLst>
          </p:cNvPr>
          <p:cNvSpPr txBox="1"/>
          <p:nvPr/>
        </p:nvSpPr>
        <p:spPr>
          <a:xfrm>
            <a:off x="549639" y="542355"/>
            <a:ext cx="11092721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 </a:t>
            </a:r>
            <a:r>
              <a:rPr lang="bn-BD" sz="80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0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F13963-A6CC-4713-8489-F9ED5F3C9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393" y="2428407"/>
            <a:ext cx="7116983" cy="4094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I:\01. High School\Content Class\Gif File\I Lave you feroz.gif">
            <a:extLst>
              <a:ext uri="{FF2B5EF4-FFF2-40B4-BE49-F238E27FC236}">
                <a16:creationId xmlns:a16="http://schemas.microsoft.com/office/drawing/2014/main" id="{BE8552A4-56D6-47F8-B4B7-ACF854AD9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439" y="1542629"/>
            <a:ext cx="2397954" cy="4558352"/>
          </a:xfrm>
          <a:prstGeom prst="rect">
            <a:avLst/>
          </a:prstGeom>
          <a:noFill/>
        </p:spPr>
      </p:pic>
      <p:pic>
        <p:nvPicPr>
          <p:cNvPr id="7" name="Picture 3" descr="I:\01. High School\Content Class\Gif File\I Lave you feroz.gif">
            <a:extLst>
              <a:ext uri="{FF2B5EF4-FFF2-40B4-BE49-F238E27FC236}">
                <a16:creationId xmlns:a16="http://schemas.microsoft.com/office/drawing/2014/main" id="{9DF97B1B-5CE5-43A7-AEB5-ED55B59FAE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49376" y="1751733"/>
            <a:ext cx="2397954" cy="455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085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0B7F307-BAA6-4838-A644-22919DA814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0FC799-D178-449B-A629-08D97BAE3B50}"/>
              </a:ext>
            </a:extLst>
          </p:cNvPr>
          <p:cNvSpPr/>
          <p:nvPr/>
        </p:nvSpPr>
        <p:spPr>
          <a:xfrm>
            <a:off x="3402767" y="357096"/>
            <a:ext cx="4841823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জোড়ায়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কাজ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37B80C-FA34-4D82-A1F7-ABA62BB29936}"/>
              </a:ext>
            </a:extLst>
          </p:cNvPr>
          <p:cNvSpPr/>
          <p:nvPr/>
        </p:nvSpPr>
        <p:spPr>
          <a:xfrm>
            <a:off x="1174989" y="5230646"/>
            <a:ext cx="9842021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বোঝ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3" descr="C:\Users\S.M SAMI\Desktop\প্রজনন\index৭.jpg">
            <a:extLst>
              <a:ext uri="{FF2B5EF4-FFF2-40B4-BE49-F238E27FC236}">
                <a16:creationId xmlns:a16="http://schemas.microsoft.com/office/drawing/2014/main" id="{6CE0F347-1C35-4A70-A7A2-0D66780C1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88" y="1412210"/>
            <a:ext cx="5687878" cy="381843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820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2BABA98-0F33-4D24-A60B-D39084DCB9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842839-5FF1-43FE-905C-4B512AA4231B}"/>
              </a:ext>
            </a:extLst>
          </p:cNvPr>
          <p:cNvSpPr txBox="1"/>
          <p:nvPr/>
        </p:nvSpPr>
        <p:spPr>
          <a:xfrm>
            <a:off x="369377" y="5537508"/>
            <a:ext cx="11453246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বয়ঃসন্ধিকলে শারী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ৃ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্ধির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ে-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B03079-06FC-4379-8234-DB38413EAD3D}"/>
              </a:ext>
            </a:extLst>
          </p:cNvPr>
          <p:cNvSpPr txBox="1"/>
          <p:nvPr/>
        </p:nvSpPr>
        <p:spPr>
          <a:xfrm>
            <a:off x="3030512" y="338112"/>
            <a:ext cx="6130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নিচে ছবিতে কী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A40C5E-2756-47C1-90C6-CBF2A6965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11" y="1059525"/>
            <a:ext cx="8865031" cy="43694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0822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A802937-E4A3-40F3-88BB-D86DFF5041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8D53C-A122-467A-B75F-663E562792D2}"/>
              </a:ext>
            </a:extLst>
          </p:cNvPr>
          <p:cNvSpPr txBox="1"/>
          <p:nvPr/>
        </p:nvSpPr>
        <p:spPr>
          <a:xfrm>
            <a:off x="401687" y="427385"/>
            <a:ext cx="1120569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বয়ঃসন্ধিকা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কিশোর-কিশোরীদের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করণীয়সমূহ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9D67A9-8704-47C8-9884-6E09F9292981}"/>
              </a:ext>
            </a:extLst>
          </p:cNvPr>
          <p:cNvSpPr txBox="1"/>
          <p:nvPr/>
        </p:nvSpPr>
        <p:spPr>
          <a:xfrm>
            <a:off x="524654" y="5522674"/>
            <a:ext cx="544892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পুষ্টিকর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24CF5-38BD-4FA6-BA73-A92EF577E307}"/>
              </a:ext>
            </a:extLst>
          </p:cNvPr>
          <p:cNvSpPr txBox="1"/>
          <p:nvPr/>
        </p:nvSpPr>
        <p:spPr>
          <a:xfrm>
            <a:off x="6340839" y="5522674"/>
            <a:ext cx="5411449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39BB5E-7E9B-4328-B379-728F91323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4" y="1288162"/>
            <a:ext cx="5571346" cy="3695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04C88E-C3A1-4DF5-B735-BB7BEA6A4D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5"/>
          <a:stretch/>
        </p:blipFill>
        <p:spPr>
          <a:xfrm>
            <a:off x="6443060" y="1288162"/>
            <a:ext cx="5081875" cy="3695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4465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0323EB1-9A76-4846-94C4-CE67E56C75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7482C-C56F-4833-8FF0-CA80730D5F55}"/>
              </a:ext>
            </a:extLst>
          </p:cNvPr>
          <p:cNvSpPr txBox="1"/>
          <p:nvPr/>
        </p:nvSpPr>
        <p:spPr>
          <a:xfrm>
            <a:off x="493151" y="887464"/>
            <a:ext cx="1120569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বয়ঃসন্ধিকা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কিশোর-কিশোরীদের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করণীয়সমূহ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CD2560-0D97-4733-9D8D-0C8A7FAD04B4}"/>
              </a:ext>
            </a:extLst>
          </p:cNvPr>
          <p:cNvSpPr txBox="1"/>
          <p:nvPr/>
        </p:nvSpPr>
        <p:spPr>
          <a:xfrm>
            <a:off x="594607" y="5765390"/>
            <a:ext cx="4916774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73B054-9E91-40F4-BED5-7EE2E267C8C7}"/>
              </a:ext>
            </a:extLst>
          </p:cNvPr>
          <p:cNvSpPr txBox="1"/>
          <p:nvPr/>
        </p:nvSpPr>
        <p:spPr>
          <a:xfrm>
            <a:off x="6095999" y="5646433"/>
            <a:ext cx="5511381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0A00D1-59F1-4278-B8D7-BDE0381F3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36" y="1612023"/>
            <a:ext cx="4841208" cy="38192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11BDC2-3C18-4E58-9A2F-36515C2E2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156" y="1700838"/>
            <a:ext cx="5100408" cy="37304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EF46C1-BD75-471A-8B60-4969CD85F2B9}"/>
              </a:ext>
            </a:extLst>
          </p:cNvPr>
          <p:cNvSpPr txBox="1"/>
          <p:nvPr/>
        </p:nvSpPr>
        <p:spPr>
          <a:xfrm>
            <a:off x="493151" y="349169"/>
            <a:ext cx="1120569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স্বাস্থ্যরক্ষার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04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E43F460-739A-4308-8B07-78FADB7DC7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EC33F5-F840-48F0-B23A-AB4D22A36B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" r="20780"/>
          <a:stretch/>
        </p:blipFill>
        <p:spPr>
          <a:xfrm>
            <a:off x="449705" y="1656310"/>
            <a:ext cx="3132944" cy="2930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ED820F-5015-4005-8F6C-5DDF964E43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25"/>
          <a:stretch/>
        </p:blipFill>
        <p:spPr>
          <a:xfrm>
            <a:off x="3765418" y="1656310"/>
            <a:ext cx="4269311" cy="2930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342BAB-5F37-4225-B734-490F154CD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656311"/>
            <a:ext cx="3557665" cy="29306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1048DF4-5F76-4CFB-BD89-588AEF30E265}"/>
              </a:ext>
            </a:extLst>
          </p:cNvPr>
          <p:cNvSpPr/>
          <p:nvPr/>
        </p:nvSpPr>
        <p:spPr>
          <a:xfrm>
            <a:off x="1195194" y="504989"/>
            <a:ext cx="9499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u="sng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্রে</a:t>
            </a:r>
            <a:r>
              <a:rPr lang="en-US" sz="36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b="1" u="sng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1B7B45-5434-4977-9153-41ECC32C0B45}"/>
              </a:ext>
            </a:extLst>
          </p:cNvPr>
          <p:cNvSpPr txBox="1"/>
          <p:nvPr/>
        </p:nvSpPr>
        <p:spPr>
          <a:xfrm>
            <a:off x="594101" y="5122330"/>
            <a:ext cx="11003797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জন্মদান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মৃত্যুবরন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1495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0782B39-76F0-45B6-BCE5-21CD5F5062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7586CA-6090-41A6-BBDA-F9C99F251C79}"/>
              </a:ext>
            </a:extLst>
          </p:cNvPr>
          <p:cNvSpPr/>
          <p:nvPr/>
        </p:nvSpPr>
        <p:spPr>
          <a:xfrm>
            <a:off x="2933070" y="262900"/>
            <a:ext cx="6415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A9270F-06FF-43A5-AC7E-DE22E785A13F}"/>
              </a:ext>
            </a:extLst>
          </p:cNvPr>
          <p:cNvSpPr txBox="1"/>
          <p:nvPr/>
        </p:nvSpPr>
        <p:spPr>
          <a:xfrm>
            <a:off x="508859" y="4791023"/>
            <a:ext cx="5292334" cy="1815882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অপরিনত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কষ্ট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অশান্তি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নেমে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F97545-B996-40A8-AA52-2246F4E653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709" r="10594" b="21620"/>
          <a:stretch/>
        </p:blipFill>
        <p:spPr>
          <a:xfrm>
            <a:off x="1616791" y="1019403"/>
            <a:ext cx="3120102" cy="36299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B6FE23-D1CC-4EE7-A991-D7E552F47A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9" r="25872"/>
          <a:stretch/>
        </p:blipFill>
        <p:spPr>
          <a:xfrm>
            <a:off x="7130305" y="1019403"/>
            <a:ext cx="3120103" cy="36299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DF42C2-DDDC-42CA-A9AD-5E719C153920}"/>
              </a:ext>
            </a:extLst>
          </p:cNvPr>
          <p:cNvSpPr txBox="1"/>
          <p:nvPr/>
        </p:nvSpPr>
        <p:spPr>
          <a:xfrm>
            <a:off x="6140965" y="4795746"/>
            <a:ext cx="5292334" cy="1815882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প্রসূতি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ঝুকি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EDE5D8-9953-4749-B6FE-6A6EC29E56FD}"/>
              </a:ext>
            </a:extLst>
          </p:cNvPr>
          <p:cNvSpPr/>
          <p:nvPr/>
        </p:nvSpPr>
        <p:spPr>
          <a:xfrm>
            <a:off x="833652" y="262900"/>
            <a:ext cx="11058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279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 animBg="1"/>
      <p:bldP spid="13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85F5C50-9699-45CF-86C3-8BC334E059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82D675-415F-4592-83B7-2DFB4E2CE0C1}"/>
              </a:ext>
            </a:extLst>
          </p:cNvPr>
          <p:cNvSpPr txBox="1"/>
          <p:nvPr/>
        </p:nvSpPr>
        <p:spPr>
          <a:xfrm>
            <a:off x="1320997" y="370041"/>
            <a:ext cx="9550006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স্বাস্থ্যবিধিঃ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384F4F-D9AE-4D69-ABC2-3ADD35EE3F2B}"/>
              </a:ext>
            </a:extLst>
          </p:cNvPr>
          <p:cNvSpPr txBox="1"/>
          <p:nvPr/>
        </p:nvSpPr>
        <p:spPr>
          <a:xfrm>
            <a:off x="714071" y="5587387"/>
            <a:ext cx="5100362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গর্ভধারণ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D9D066-8669-4539-868B-498B009275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680757" y="1112339"/>
            <a:ext cx="3706630" cy="4167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2B01F4-128B-4C62-846D-4B588AFCD336}"/>
              </a:ext>
            </a:extLst>
          </p:cNvPr>
          <p:cNvSpPr txBox="1"/>
          <p:nvPr/>
        </p:nvSpPr>
        <p:spPr>
          <a:xfrm>
            <a:off x="6096001" y="5511636"/>
            <a:ext cx="4951752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মাতৃত্ব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AE56A3-B27B-4EB3-88A1-DC2925C5C3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" r="23363"/>
          <a:stretch/>
        </p:blipFill>
        <p:spPr>
          <a:xfrm>
            <a:off x="6438564" y="1112338"/>
            <a:ext cx="3929174" cy="4167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5389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F61B97-9EA9-48A9-A2D3-B9042CFFBF30}"/>
              </a:ext>
            </a:extLst>
          </p:cNvPr>
          <p:cNvSpPr txBox="1"/>
          <p:nvPr/>
        </p:nvSpPr>
        <p:spPr>
          <a:xfrm>
            <a:off x="1320997" y="370041"/>
            <a:ext cx="9550006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স্বাস্থ্যবিধিঃ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4A70CC2C-A150-4F5D-99E3-AE2EA77228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6FBF2-3241-4F11-9659-B8F44A8AFC25}"/>
              </a:ext>
            </a:extLst>
          </p:cNvPr>
          <p:cNvSpPr txBox="1"/>
          <p:nvPr/>
        </p:nvSpPr>
        <p:spPr>
          <a:xfrm>
            <a:off x="597108" y="5367719"/>
            <a:ext cx="4946754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কালীন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সতর্কতা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8DD47E-805F-4506-BD77-F92A4A1E8CAE}"/>
              </a:ext>
            </a:extLst>
          </p:cNvPr>
          <p:cNvSpPr txBox="1"/>
          <p:nvPr/>
        </p:nvSpPr>
        <p:spPr>
          <a:xfrm>
            <a:off x="5631305" y="5362580"/>
            <a:ext cx="6190938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তন্ত্রের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DAB2C4-FCC4-4C38-A9D8-1A3A730B8D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6"/>
          <a:stretch/>
        </p:blipFill>
        <p:spPr>
          <a:xfrm>
            <a:off x="1189220" y="1234252"/>
            <a:ext cx="4162269" cy="40533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6A356A-2FCE-4B74-B1EF-C811F96CE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926" y="1234252"/>
            <a:ext cx="4660078" cy="39223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2467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BF43A66-ED01-4CF2-BC78-5992105D5F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4" name="Plaque 3">
            <a:extLst>
              <a:ext uri="{FF2B5EF4-FFF2-40B4-BE49-F238E27FC236}">
                <a16:creationId xmlns:a16="http://schemas.microsoft.com/office/drawing/2014/main" id="{26A4EA20-9EF1-4EDB-9C54-D208B69D99D9}"/>
              </a:ext>
            </a:extLst>
          </p:cNvPr>
          <p:cNvSpPr/>
          <p:nvPr/>
        </p:nvSpPr>
        <p:spPr>
          <a:xfrm>
            <a:off x="1139253" y="4985472"/>
            <a:ext cx="9463790" cy="3047713"/>
          </a:xfrm>
          <a:prstGeom prst="plaque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D57026-1755-422F-992F-40757F567E1E}"/>
              </a:ext>
            </a:extLst>
          </p:cNvPr>
          <p:cNvSpPr/>
          <p:nvPr/>
        </p:nvSpPr>
        <p:spPr>
          <a:xfrm>
            <a:off x="570641" y="1742440"/>
            <a:ext cx="9031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0C31C2-7CF4-4EA5-A138-04F6321FD3EF}"/>
              </a:ext>
            </a:extLst>
          </p:cNvPr>
          <p:cNvSpPr/>
          <p:nvPr/>
        </p:nvSpPr>
        <p:spPr>
          <a:xfrm>
            <a:off x="555143" y="1131218"/>
            <a:ext cx="10238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বয়ঃসন্ধি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বুঝায়?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D346FD-1DB0-49A3-852B-BD99EF44BD19}"/>
              </a:ext>
            </a:extLst>
          </p:cNvPr>
          <p:cNvSpPr/>
          <p:nvPr/>
        </p:nvSpPr>
        <p:spPr>
          <a:xfrm>
            <a:off x="556865" y="2311914"/>
            <a:ext cx="11126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bn-BD" sz="3200" b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B0CBC5-6214-44BF-BD2B-03651EA01717}"/>
              </a:ext>
            </a:extLst>
          </p:cNvPr>
          <p:cNvSpPr/>
          <p:nvPr/>
        </p:nvSpPr>
        <p:spPr>
          <a:xfrm>
            <a:off x="3537678" y="195190"/>
            <a:ext cx="4242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1F5187-B45D-4E30-8E78-6E55E69B88D4}"/>
              </a:ext>
            </a:extLst>
          </p:cNvPr>
          <p:cNvSpPr/>
          <p:nvPr/>
        </p:nvSpPr>
        <p:spPr>
          <a:xfrm>
            <a:off x="539645" y="3418958"/>
            <a:ext cx="106966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গর্ভধারণ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??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E2AC94-F6EA-485E-B987-1009FB04B850}"/>
              </a:ext>
            </a:extLst>
          </p:cNvPr>
          <p:cNvSpPr/>
          <p:nvPr/>
        </p:nvSpPr>
        <p:spPr>
          <a:xfrm>
            <a:off x="599605" y="4478572"/>
            <a:ext cx="11182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শরণাপন্ন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যুক্তিযুক্ত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D5EB1B-E60B-4444-99A6-65748419E9A0}"/>
              </a:ext>
            </a:extLst>
          </p:cNvPr>
          <p:cNvSpPr/>
          <p:nvPr/>
        </p:nvSpPr>
        <p:spPr>
          <a:xfrm>
            <a:off x="525869" y="5651989"/>
            <a:ext cx="11182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9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D180A1D-3682-402A-90E7-03C8202FF2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5B5221-B51E-41EC-81F7-0F1EAD2B13D0}"/>
              </a:ext>
            </a:extLst>
          </p:cNvPr>
          <p:cNvSpPr txBox="1"/>
          <p:nvPr/>
        </p:nvSpPr>
        <p:spPr>
          <a:xfrm>
            <a:off x="3702980" y="280519"/>
            <a:ext cx="4347944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3D33A3-512D-4F1B-A517-510F6CE23B7D}"/>
              </a:ext>
            </a:extLst>
          </p:cNvPr>
          <p:cNvSpPr/>
          <p:nvPr/>
        </p:nvSpPr>
        <p:spPr>
          <a:xfrm>
            <a:off x="314794" y="992323"/>
            <a:ext cx="115424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340EB02-006F-4AB0-B7F1-F7B73EAA6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965801"/>
              </p:ext>
            </p:extLst>
          </p:nvPr>
        </p:nvGraphicFramePr>
        <p:xfrm>
          <a:off x="660375" y="2534326"/>
          <a:ext cx="10912032" cy="407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25">
                  <a:extLst>
                    <a:ext uri="{9D8B030D-6E8A-4147-A177-3AD203B41FA5}">
                      <a16:colId xmlns:a16="http://schemas.microsoft.com/office/drawing/2014/main" val="2827011089"/>
                    </a:ext>
                  </a:extLst>
                </a:gridCol>
                <a:gridCol w="5191863">
                  <a:extLst>
                    <a:ext uri="{9D8B030D-6E8A-4147-A177-3AD203B41FA5}">
                      <a16:colId xmlns:a16="http://schemas.microsoft.com/office/drawing/2014/main" val="1492911060"/>
                    </a:ext>
                  </a:extLst>
                </a:gridCol>
                <a:gridCol w="3637344">
                  <a:extLst>
                    <a:ext uri="{9D8B030D-6E8A-4147-A177-3AD203B41FA5}">
                      <a16:colId xmlns:a16="http://schemas.microsoft.com/office/drawing/2014/main" val="2245533898"/>
                    </a:ext>
                  </a:extLst>
                </a:gridCol>
              </a:tblGrid>
              <a:tr h="5012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NikoshBAN" panose="02000000000000000000"/>
                        </a:rPr>
                        <a:t>ক্রমিক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NikoshBAN" panose="02000000000000000000"/>
                        </a:rPr>
                        <a:t>নং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NikoshBAN" panose="02000000000000000000"/>
                        </a:rPr>
                        <a:t>প্রজনন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NikoshBAN" panose="02000000000000000000"/>
                        </a:rPr>
                        <a:t>স্বাস্থ্য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NikoshBAN" panose="02000000000000000000"/>
                        </a:rPr>
                        <a:t>রক্ষায়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NikoshBAN" panose="02000000000000000000"/>
                        </a:rPr>
                        <a:t>করণীয়সমূহ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NikoshBAN" panose="02000000000000000000"/>
                        </a:rPr>
                        <a:t>না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NikoshBAN" panose="02000000000000000000"/>
                        </a:rPr>
                        <a:t>করলে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NikoshBAN" panose="02000000000000000000"/>
                        </a:rPr>
                        <a:t>সৃষ্ট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NikoshBAN" panose="02000000000000000000"/>
                        </a:rPr>
                        <a:t>সমস্যাসমূহ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543253"/>
                  </a:ext>
                </a:extLst>
              </a:tr>
              <a:tr h="501290">
                <a:tc>
                  <a:txBody>
                    <a:bodyPr/>
                    <a:lstStyle/>
                    <a:p>
                      <a:r>
                        <a:rPr lang="en-US" dirty="0"/>
                        <a:t>১.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530381"/>
                  </a:ext>
                </a:extLst>
              </a:tr>
              <a:tr h="501290">
                <a:tc>
                  <a:txBody>
                    <a:bodyPr/>
                    <a:lstStyle/>
                    <a:p>
                      <a:r>
                        <a:rPr lang="en-US" dirty="0"/>
                        <a:t>২.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035362"/>
                  </a:ext>
                </a:extLst>
              </a:tr>
              <a:tr h="501290">
                <a:tc>
                  <a:txBody>
                    <a:bodyPr/>
                    <a:lstStyle/>
                    <a:p>
                      <a:r>
                        <a:rPr lang="en-US" dirty="0"/>
                        <a:t>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538435"/>
                  </a:ext>
                </a:extLst>
              </a:tr>
              <a:tr h="501290">
                <a:tc>
                  <a:txBody>
                    <a:bodyPr/>
                    <a:lstStyle/>
                    <a:p>
                      <a:r>
                        <a:rPr lang="en-US" dirty="0"/>
                        <a:t>৪.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999639"/>
                  </a:ext>
                </a:extLst>
              </a:tr>
              <a:tr h="501290">
                <a:tc>
                  <a:txBody>
                    <a:bodyPr/>
                    <a:lstStyle/>
                    <a:p>
                      <a:r>
                        <a:rPr lang="en-US" dirty="0"/>
                        <a:t>৫.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335071"/>
                  </a:ext>
                </a:extLst>
              </a:tr>
              <a:tr h="501290">
                <a:tc>
                  <a:txBody>
                    <a:bodyPr/>
                    <a:lstStyle/>
                    <a:p>
                      <a:r>
                        <a:rPr lang="en-US" dirty="0"/>
                        <a:t>৬.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709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62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9E91B73-AD52-49CE-9DD4-7EF33A7D29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FB2A639B-0D76-4F61-BE82-0132845C7841}"/>
              </a:ext>
            </a:extLst>
          </p:cNvPr>
          <p:cNvSpPr txBox="1">
            <a:spLocks/>
          </p:cNvSpPr>
          <p:nvPr/>
        </p:nvSpPr>
        <p:spPr>
          <a:xfrm>
            <a:off x="6837923" y="1330412"/>
            <a:ext cx="4389710" cy="529524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32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bn-BD" sz="32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3200" b="1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3200" b="1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1400" b="1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2400" b="1" dirty="0">
                <a:ln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2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অ</a:t>
            </a:r>
            <a:r>
              <a:rPr lang="as-IN" sz="2400" b="1" dirty="0">
                <a:ln/>
                <a:latin typeface="NikoshBAN" pitchFamily="2" charset="0"/>
                <a:cs typeface="NikoshBAN" pitchFamily="2" charset="0"/>
              </a:rPr>
              <a:t>ষ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ln/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ম</a:t>
            </a:r>
            <a:endParaRPr lang="bn-BD" sz="24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2000" b="1" dirty="0">
                <a:ln/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as-IN" sz="2000" b="1" dirty="0">
                <a:ln/>
                <a:latin typeface="NikoshBAN" pitchFamily="2" charset="0"/>
                <a:cs typeface="NikoshBAN" pitchFamily="2" charset="0"/>
              </a:rPr>
              <a:t>শ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া</a:t>
            </a:r>
            <a:r>
              <a:rPr lang="as-IN" sz="2000" b="1" dirty="0">
                <a:ln/>
                <a:latin typeface="NikoshBAN" pitchFamily="2" charset="0"/>
                <a:cs typeface="NikoshBAN" pitchFamily="2" charset="0"/>
              </a:rPr>
              <a:t>র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ী</a:t>
            </a:r>
            <a:r>
              <a:rPr lang="as-IN" sz="2000" b="1" dirty="0">
                <a:ln/>
                <a:latin typeface="NikoshBAN" pitchFamily="2" charset="0"/>
                <a:cs typeface="NikoshBAN" pitchFamily="2" charset="0"/>
              </a:rPr>
              <a:t>র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ি</a:t>
            </a:r>
            <a:r>
              <a:rPr lang="as-IN" sz="2000" b="1" dirty="0">
                <a:ln/>
                <a:latin typeface="NikoshBAN" pitchFamily="2" charset="0"/>
                <a:cs typeface="NikoshBAN" pitchFamily="2" charset="0"/>
              </a:rPr>
              <a:t>ক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>
                <a:ln/>
                <a:latin typeface="NikoshBAN" pitchFamily="2" charset="0"/>
                <a:cs typeface="NikoshBAN" pitchFamily="2" charset="0"/>
              </a:rPr>
              <a:t>শ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ি</a:t>
            </a:r>
            <a:r>
              <a:rPr lang="as-IN" sz="2000" b="1" dirty="0">
                <a:ln/>
                <a:latin typeface="NikoshBAN" pitchFamily="2" charset="0"/>
                <a:cs typeface="NikoshBAN" pitchFamily="2" charset="0"/>
              </a:rPr>
              <a:t>ক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্</a:t>
            </a:r>
            <a:r>
              <a:rPr lang="as-IN" sz="2000" b="1" dirty="0">
                <a:ln/>
                <a:latin typeface="NikoshBAN" pitchFamily="2" charset="0"/>
                <a:cs typeface="NikoshBAN" pitchFamily="2" charset="0"/>
              </a:rPr>
              <a:t>ষ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া </a:t>
            </a:r>
            <a:r>
              <a:rPr lang="as-IN" sz="2000" b="1" dirty="0">
                <a:ln/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>
                <a:ln/>
                <a:latin typeface="NikoshBAN" pitchFamily="2" charset="0"/>
                <a:cs typeface="NikoshBAN" pitchFamily="2" charset="0"/>
              </a:rPr>
              <a:t>স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্</a:t>
            </a:r>
            <a:r>
              <a:rPr lang="as-IN" sz="2000" b="1" dirty="0">
                <a:ln/>
                <a:latin typeface="NikoshBAN" pitchFamily="2" charset="0"/>
                <a:cs typeface="NikoshBAN" pitchFamily="2" charset="0"/>
              </a:rPr>
              <a:t>ব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া</a:t>
            </a:r>
            <a:r>
              <a:rPr lang="as-IN" sz="2000" b="1" dirty="0">
                <a:ln/>
                <a:latin typeface="NikoshBAN" pitchFamily="2" charset="0"/>
                <a:cs typeface="NikoshBAN" pitchFamily="2" charset="0"/>
              </a:rPr>
              <a:t>স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্</a:t>
            </a:r>
            <a:r>
              <a:rPr lang="as-IN" sz="2000" b="1" dirty="0">
                <a:ln/>
                <a:latin typeface="NikoshBAN" pitchFamily="2" charset="0"/>
                <a:cs typeface="NikoshBAN" pitchFamily="2" charset="0"/>
              </a:rPr>
              <a:t>থ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্</a:t>
            </a:r>
            <a:r>
              <a:rPr lang="as-IN" sz="2000" b="1" dirty="0">
                <a:ln/>
                <a:latin typeface="NikoshBAN" pitchFamily="2" charset="0"/>
                <a:cs typeface="NikoshBAN" pitchFamily="2" charset="0"/>
              </a:rPr>
              <a:t>য</a:t>
            </a:r>
            <a:endParaRPr lang="en-US" sz="2000" b="1" dirty="0">
              <a:ln/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থ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আমাদে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ী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ন 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b="1" dirty="0">
                <a:latin typeface="NikoshBAN" pitchFamily="2" charset="0"/>
                <a:cs typeface="NikoshBAN" pitchFamily="2" charset="0"/>
              </a:rPr>
              <a:t>পাঠ-১ (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স্বাস্থ্যসংক্রান্ত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২৭/০</a:t>
            </a:r>
            <a:r>
              <a:rPr lang="as-IN" sz="2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en-US" sz="2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/২০২০ </a:t>
            </a:r>
            <a:r>
              <a:rPr lang="as-IN" sz="2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as-IN" sz="2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bn-BD" sz="2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3E2E53-67DF-4E32-9A5E-EC13CFDC8514}"/>
              </a:ext>
            </a:extLst>
          </p:cNvPr>
          <p:cNvSpPr/>
          <p:nvPr/>
        </p:nvSpPr>
        <p:spPr>
          <a:xfrm>
            <a:off x="4587240" y="407081"/>
            <a:ext cx="3167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u="sng" spc="150" dirty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solidFill>
                <a:srgbClr val="002060"/>
              </a:solidFill>
            </a:endParaRP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701948E1-67AC-431A-9A02-2DDFE41564E7}"/>
              </a:ext>
            </a:extLst>
          </p:cNvPr>
          <p:cNvSpPr txBox="1">
            <a:spLocks/>
          </p:cNvSpPr>
          <p:nvPr/>
        </p:nvSpPr>
        <p:spPr>
          <a:xfrm>
            <a:off x="1133673" y="1330411"/>
            <a:ext cx="4389710" cy="5120508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AFF1E9-D298-4C0C-811E-ED1B1C41B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89" y="1933180"/>
            <a:ext cx="2296496" cy="23203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CD4D62-4C3E-4F84-8ACF-E955AB6554D3}"/>
              </a:ext>
            </a:extLst>
          </p:cNvPr>
          <p:cNvSpPr txBox="1"/>
          <p:nvPr/>
        </p:nvSpPr>
        <p:spPr>
          <a:xfrm>
            <a:off x="1349661" y="4205344"/>
            <a:ext cx="40099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হাবিবুর</a:t>
            </a: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BD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হিত</a:t>
            </a: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bn-BD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বিদ্যালয়, </a:t>
            </a:r>
          </a:p>
          <a:p>
            <a:pPr algn="ctr">
              <a:defRPr/>
            </a:pPr>
            <a:r>
              <a:rPr lang="bn-BD" sz="2000" b="1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০১৭২৪১০২২৭০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habibur.dcd6@gmail.com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C6A88E-0D70-4162-8A11-EAD0EC8F5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75" y="1943647"/>
            <a:ext cx="1895475" cy="2261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3584F1-CD8F-4A24-B9D0-97F0EFABE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442" y="1629663"/>
            <a:ext cx="1151233" cy="41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06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16B2A10-6F57-45E4-9080-4427633B3B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946AC1-27F0-4953-9FCC-992A72C01889}"/>
              </a:ext>
            </a:extLst>
          </p:cNvPr>
          <p:cNvSpPr txBox="1"/>
          <p:nvPr/>
        </p:nvSpPr>
        <p:spPr>
          <a:xfrm>
            <a:off x="418854" y="287218"/>
            <a:ext cx="114233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মত সবাইকে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966A0D-DE2C-48F9-B365-4AC4CD6B6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11" y="2603788"/>
            <a:ext cx="7027159" cy="3877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037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C7351A1-2F15-4C71-933A-5974555AA7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A1692B-3041-4C56-A2A2-F6DFB51A4D0A}"/>
              </a:ext>
            </a:extLst>
          </p:cNvPr>
          <p:cNvSpPr txBox="1"/>
          <p:nvPr/>
        </p:nvSpPr>
        <p:spPr>
          <a:xfrm>
            <a:off x="1753850" y="235011"/>
            <a:ext cx="890415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75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 দেখে চিন্তা</a:t>
            </a:r>
            <a:r>
              <a:rPr lang="en-US" sz="3375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375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 বল</a:t>
            </a:r>
            <a:endParaRPr lang="en-US" sz="3375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970F71-4DEB-41D1-BB48-438F66BE4616}"/>
              </a:ext>
            </a:extLst>
          </p:cNvPr>
          <p:cNvSpPr txBox="1"/>
          <p:nvPr/>
        </p:nvSpPr>
        <p:spPr>
          <a:xfrm>
            <a:off x="1499017" y="5461511"/>
            <a:ext cx="9818557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43B090-1517-4F87-9343-D4C48BFAEE05}"/>
              </a:ext>
            </a:extLst>
          </p:cNvPr>
          <p:cNvSpPr txBox="1"/>
          <p:nvPr/>
        </p:nvSpPr>
        <p:spPr>
          <a:xfrm>
            <a:off x="2151090" y="5307622"/>
            <a:ext cx="8109678" cy="92333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প্রজনন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A8FBED-9D63-46D1-B816-DEA8BF25D8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7110" r="9270" b="7460"/>
          <a:stretch/>
        </p:blipFill>
        <p:spPr>
          <a:xfrm>
            <a:off x="4065697" y="1056819"/>
            <a:ext cx="3909070" cy="413523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2C7295-B990-4BF5-B625-BEA0B1D27E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40"/>
          <a:stretch/>
        </p:blipFill>
        <p:spPr>
          <a:xfrm>
            <a:off x="403881" y="1041669"/>
            <a:ext cx="3494417" cy="4150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35F835-1ABF-4004-88BB-10AB67E2E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80" y="1056820"/>
            <a:ext cx="3713339" cy="413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4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CE9EB10-E7F5-468D-825F-06B93F89CF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4EEACE-1486-4BF8-8623-5A30A4C0206E}"/>
              </a:ext>
            </a:extLst>
          </p:cNvPr>
          <p:cNvSpPr/>
          <p:nvPr/>
        </p:nvSpPr>
        <p:spPr>
          <a:xfrm>
            <a:off x="543325" y="923861"/>
            <a:ext cx="11105349" cy="258532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জন্মদানের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অঙ্গকে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823E2-77DC-4341-8B22-A8273435BA00}"/>
              </a:ext>
            </a:extLst>
          </p:cNvPr>
          <p:cNvSpPr txBox="1"/>
          <p:nvPr/>
        </p:nvSpPr>
        <p:spPr>
          <a:xfrm>
            <a:off x="1660901" y="3855432"/>
            <a:ext cx="87565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FC68C8-ECD6-46C8-A0F3-D2A44C21AC03}"/>
              </a:ext>
            </a:extLst>
          </p:cNvPr>
          <p:cNvSpPr txBox="1"/>
          <p:nvPr/>
        </p:nvSpPr>
        <p:spPr>
          <a:xfrm>
            <a:off x="486498" y="3624600"/>
            <a:ext cx="1110534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অঙ্গের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বিষয়কে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A928E-E0F9-4719-BD0D-746D0C316CBB}"/>
              </a:ext>
            </a:extLst>
          </p:cNvPr>
          <p:cNvSpPr txBox="1"/>
          <p:nvPr/>
        </p:nvSpPr>
        <p:spPr>
          <a:xfrm>
            <a:off x="1555970" y="4565982"/>
            <a:ext cx="87565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8393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allAtOnce"/>
      <p:bldP spid="5" grpId="1" build="allAtOnce"/>
      <p:bldP spid="6" grpId="0"/>
      <p:bldP spid="6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9A410D3-C6A9-43AA-B870-EC2BFAFCAF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1E81DC-69FA-4E2F-BD9B-37774E5E1A1B}"/>
              </a:ext>
            </a:extLst>
          </p:cNvPr>
          <p:cNvSpPr txBox="1"/>
          <p:nvPr/>
        </p:nvSpPr>
        <p:spPr>
          <a:xfrm>
            <a:off x="1748504" y="537576"/>
            <a:ext cx="7665322" cy="110799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i="1" spc="1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spc="1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i="1" spc="1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i="1" spc="1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1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6E1507-07C9-4F1C-ABAE-EA0B44C68628}"/>
              </a:ext>
            </a:extLst>
          </p:cNvPr>
          <p:cNvSpPr/>
          <p:nvPr/>
        </p:nvSpPr>
        <p:spPr>
          <a:xfrm>
            <a:off x="1600514" y="1585612"/>
            <a:ext cx="7897053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66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endParaRPr lang="en-US" sz="66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292F6B-FA13-4261-AF3F-0A2C4B5C9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944" y="2788170"/>
            <a:ext cx="6665017" cy="37490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767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9478B00-F363-4980-912D-48D84656A6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B947C8-8ACB-4271-A59D-4DF43F6D7D75}"/>
              </a:ext>
            </a:extLst>
          </p:cNvPr>
          <p:cNvSpPr/>
          <p:nvPr/>
        </p:nvSpPr>
        <p:spPr>
          <a:xfrm>
            <a:off x="4414833" y="385632"/>
            <a:ext cx="3362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678A0-12CC-44A1-8EE6-365B821C3EBC}"/>
              </a:ext>
            </a:extLst>
          </p:cNvPr>
          <p:cNvSpPr/>
          <p:nvPr/>
        </p:nvSpPr>
        <p:spPr>
          <a:xfrm>
            <a:off x="629586" y="2282307"/>
            <a:ext cx="11242623" cy="4448013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428625" indent="-42862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বয়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স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ন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্ধিকাল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বুঝায়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ব্যাখ্যা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পারবে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</a:t>
            </a:r>
          </a:p>
          <a:p>
            <a:pPr marL="428625" indent="-42862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প্রজনন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স্বাস্থ্য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বলতে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বুঝায়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তা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ব্যাখ্যা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পারবে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</a:t>
            </a:r>
          </a:p>
          <a:p>
            <a:pPr marL="428625" indent="-42862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প্রজনন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স্বাস্থ্য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রক্ষার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প্রয়োজনীয়তা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ব্যাখ্যা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পারবে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 </a:t>
            </a:r>
          </a:p>
          <a:p>
            <a:pPr marL="428625" indent="-42862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প্রজনন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স্বাস্থ্যসংক্রান্ত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স্বাস্থ্যবিধিগ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ু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  <a:p>
            <a:pPr marL="428625" indent="-428625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B272FC-A6ED-4D5F-A7DD-CA3EDB0B7743}"/>
              </a:ext>
            </a:extLst>
          </p:cNvPr>
          <p:cNvSpPr/>
          <p:nvPr/>
        </p:nvSpPr>
        <p:spPr>
          <a:xfrm>
            <a:off x="1813271" y="1574420"/>
            <a:ext cx="6736350" cy="70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এই পাঠ শেষে শিক্ষার্থীরা ...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045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6D52F6B-5C73-4319-8CB1-175845B21E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2DBC1A-1F2A-46FE-8E92-7B717E156F24}"/>
              </a:ext>
            </a:extLst>
          </p:cNvPr>
          <p:cNvSpPr/>
          <p:nvPr/>
        </p:nvSpPr>
        <p:spPr>
          <a:xfrm>
            <a:off x="1454046" y="268196"/>
            <a:ext cx="9069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D32608-54A4-491F-B869-3EE9CA2A1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5" y="1037366"/>
            <a:ext cx="3366618" cy="27251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20D6E5-3834-45A0-8557-2D1201648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7"/>
          <a:stretch/>
        </p:blipFill>
        <p:spPr>
          <a:xfrm>
            <a:off x="4781862" y="1028772"/>
            <a:ext cx="3113614" cy="27337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41E5B5-989B-48D0-B560-1040C6D770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1" r="16677"/>
          <a:stretch/>
        </p:blipFill>
        <p:spPr>
          <a:xfrm>
            <a:off x="8739266" y="1028772"/>
            <a:ext cx="2958059" cy="27337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Right Arrow 14">
            <a:extLst>
              <a:ext uri="{FF2B5EF4-FFF2-40B4-BE49-F238E27FC236}">
                <a16:creationId xmlns:a16="http://schemas.microsoft.com/office/drawing/2014/main" id="{FB0CCC8E-1D8E-4BA4-8F72-129799827D54}"/>
              </a:ext>
            </a:extLst>
          </p:cNvPr>
          <p:cNvSpPr/>
          <p:nvPr/>
        </p:nvSpPr>
        <p:spPr>
          <a:xfrm>
            <a:off x="3971954" y="1712170"/>
            <a:ext cx="699247" cy="726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6E2132FF-DABB-4A89-91F1-E10B386FC66E}"/>
              </a:ext>
            </a:extLst>
          </p:cNvPr>
          <p:cNvSpPr/>
          <p:nvPr/>
        </p:nvSpPr>
        <p:spPr>
          <a:xfrm>
            <a:off x="8004264" y="1757082"/>
            <a:ext cx="705022" cy="735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EB0AA2-183D-45A6-80BB-1CA3128DB188}"/>
              </a:ext>
            </a:extLst>
          </p:cNvPr>
          <p:cNvSpPr txBox="1"/>
          <p:nvPr/>
        </p:nvSpPr>
        <p:spPr>
          <a:xfrm>
            <a:off x="396686" y="3858622"/>
            <a:ext cx="1130063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্মের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কয়েকটি  পর্যায় অতিক্রম করে বড় হয়ে  ওঠে ।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প্রথমে যে পর্যা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সে বে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ওঠে সেটা হচ্ছে শৈশব কাল ।এর ব্যাপ্তি হচ্ছে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াঁচ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পর্যন্ত বাল্যকাল এবং দশের প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থেকে ১৮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 বয়সকে কৈশোর বলে।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BC65CC-59EB-4DAF-9523-771F3DA1B060}"/>
              </a:ext>
            </a:extLst>
          </p:cNvPr>
          <p:cNvSpPr txBox="1"/>
          <p:nvPr/>
        </p:nvSpPr>
        <p:spPr>
          <a:xfrm>
            <a:off x="562131" y="5678968"/>
            <a:ext cx="110677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শৈশব এবং যৌবন এ দুই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মাঝে কৈশোর একটি সেতুর মতো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করে । কিশোর ও কিশোরীর জীবনের এই সময়কে বয়ঃসন্ধিকাল বলে। 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961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A517298-B707-49B1-BF52-15D7963152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445529-FED5-4C81-A7F3-9249FF106BA9}"/>
              </a:ext>
            </a:extLst>
          </p:cNvPr>
          <p:cNvSpPr/>
          <p:nvPr/>
        </p:nvSpPr>
        <p:spPr>
          <a:xfrm>
            <a:off x="3402767" y="357096"/>
            <a:ext cx="4841823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একক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কাজ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DFE222-488B-40EA-AEB7-A03C2BCA5318}"/>
              </a:ext>
            </a:extLst>
          </p:cNvPr>
          <p:cNvSpPr/>
          <p:nvPr/>
        </p:nvSpPr>
        <p:spPr>
          <a:xfrm>
            <a:off x="1174989" y="5230646"/>
            <a:ext cx="9842021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বয়ঃসন্ধিকাল বল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বোঝ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A2E103-83EA-4AF3-A28F-BEC676061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90" y="1409247"/>
            <a:ext cx="3000375" cy="3905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5133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B447A5CD-DBE0-46BA-9884-C456CB053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5" y="996501"/>
            <a:ext cx="3711377" cy="3284953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B2717E78-3FCA-46C0-8150-EB8722EA80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C83896-6CB1-4E12-9CEF-6BB9D39202B2}"/>
              </a:ext>
            </a:extLst>
          </p:cNvPr>
          <p:cNvSpPr/>
          <p:nvPr/>
        </p:nvSpPr>
        <p:spPr>
          <a:xfrm>
            <a:off x="1142403" y="337866"/>
            <a:ext cx="9499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u="sng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্রে</a:t>
            </a:r>
            <a:r>
              <a:rPr lang="en-US" sz="36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b="1" u="sng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F75E4C-7357-4C57-B017-BFFAD73FA2C2}"/>
              </a:ext>
            </a:extLst>
          </p:cNvPr>
          <p:cNvSpPr txBox="1"/>
          <p:nvPr/>
        </p:nvSpPr>
        <p:spPr>
          <a:xfrm>
            <a:off x="719528" y="5630617"/>
            <a:ext cx="110540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শরীরের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যে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সব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অঙ্গ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সন্তান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জন্মদানের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সাথে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সম্পর্কিত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সেসব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অঙ্গের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স্বাস্থ্য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সম্পর্কিত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বিষয়কে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প্রজনন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স্বাস্থ্য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বলে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DDE878-1035-40DC-819A-BDE86787D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03" y="1044376"/>
            <a:ext cx="6397649" cy="357107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1DF8EC8-143B-486D-9304-E496963F04FF}"/>
              </a:ext>
            </a:extLst>
          </p:cNvPr>
          <p:cNvSpPr txBox="1"/>
          <p:nvPr/>
        </p:nvSpPr>
        <p:spPr>
          <a:xfrm>
            <a:off x="1478242" y="4658780"/>
            <a:ext cx="2398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পুরুষের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প্রজনন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অঙ্গ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481E15-3249-4166-AD72-34C4B9979AFA}"/>
              </a:ext>
            </a:extLst>
          </p:cNvPr>
          <p:cNvSpPr txBox="1"/>
          <p:nvPr/>
        </p:nvSpPr>
        <p:spPr>
          <a:xfrm>
            <a:off x="4485482" y="4726274"/>
            <a:ext cx="2398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মহিলার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প্রজনন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অঙ্গ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A0C6EC-AD9B-48E2-A716-BB5B8FB7B31A}"/>
              </a:ext>
            </a:extLst>
          </p:cNvPr>
          <p:cNvSpPr txBox="1"/>
          <p:nvPr/>
        </p:nvSpPr>
        <p:spPr>
          <a:xfrm>
            <a:off x="8094416" y="4740909"/>
            <a:ext cx="3408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CCC9AA8-CE8D-4DD8-821B-1B6C65F08D33}"/>
              </a:ext>
            </a:extLst>
          </p:cNvPr>
          <p:cNvSpPr txBox="1"/>
          <p:nvPr/>
        </p:nvSpPr>
        <p:spPr>
          <a:xfrm>
            <a:off x="1975585" y="5813421"/>
            <a:ext cx="70672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729448-70CC-4611-A664-EF5C97EC613B}"/>
              </a:ext>
            </a:extLst>
          </p:cNvPr>
          <p:cNvSpPr txBox="1"/>
          <p:nvPr/>
        </p:nvSpPr>
        <p:spPr>
          <a:xfrm>
            <a:off x="377993" y="5671565"/>
            <a:ext cx="11633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্ছে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জন্মদানের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as-IN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8173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4931 L 0.35131 0.0393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-5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6" grpId="0"/>
      <p:bldP spid="37" grpId="0" build="allAtOnce"/>
      <p:bldP spid="37" grpId="1" build="allAtOnce"/>
      <p:bldP spid="38" grpId="0"/>
      <p:bldP spid="38" grpId="1"/>
      <p:bldP spid="38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702</Words>
  <Application>Microsoft Office PowerPoint</Application>
  <PresentationFormat>Widescreen</PresentationFormat>
  <Paragraphs>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132</cp:revision>
  <dcterms:created xsi:type="dcterms:W3CDTF">2020-08-04T14:26:54Z</dcterms:created>
  <dcterms:modified xsi:type="dcterms:W3CDTF">2020-08-27T16:37:36Z</dcterms:modified>
</cp:coreProperties>
</file>