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8" r:id="rId3"/>
    <p:sldId id="289" r:id="rId4"/>
    <p:sldId id="293" r:id="rId5"/>
    <p:sldId id="297" r:id="rId6"/>
    <p:sldId id="298" r:id="rId7"/>
    <p:sldId id="303" r:id="rId8"/>
    <p:sldId id="305" r:id="rId9"/>
    <p:sldId id="291" r:id="rId10"/>
    <p:sldId id="295" r:id="rId11"/>
    <p:sldId id="296" r:id="rId12"/>
    <p:sldId id="292" r:id="rId13"/>
    <p:sldId id="299" r:id="rId14"/>
    <p:sldId id="300" r:id="rId15"/>
    <p:sldId id="301" r:id="rId16"/>
    <p:sldId id="30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F634D-AEE4-43B4-A17D-069912B7E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0126E2-1CC4-4E8F-8ACA-AA6D00ECE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4921B-7847-4575-8482-C59EF0BA2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1F4D-E72E-49A5-9F9C-1D54158147B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F7F5A-CDF2-4B72-86C1-CD0A330CD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C9E59-6944-478A-9FE3-41B9B066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8836-5B43-4578-9137-D928D7C49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4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7D28F-7C29-42CF-BFE3-A3EAD116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FBFD7-E407-4D89-B9EF-54C027A14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54C08-63FF-4D70-A2DE-EFDF66343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1F4D-E72E-49A5-9F9C-1D54158147B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A0D1E-DC58-4DF8-8758-B0467F3E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3B17F-4829-428A-8326-798E123CD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8836-5B43-4578-9137-D928D7C49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0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025544-422E-4DCA-8261-6996DD769A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E3599-1D23-4FD7-8E6C-05A40423F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823A3-87C8-4218-A6E7-7ACBE66BD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1F4D-E72E-49A5-9F9C-1D54158147B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F2E70-1FBC-43A0-A869-DCF45C93F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D04D4-BFCC-4812-B1B2-124D28853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8836-5B43-4578-9137-D928D7C49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53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23AD7-6B8E-4573-B2E4-C343370E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E6BC1-FFFC-4704-8CAA-DCD0FE375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E3880-9CAC-43F5-8C9C-A2F7D4811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1F4D-E72E-49A5-9F9C-1D54158147B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19132-5B64-431D-803D-A5D750FEE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3A098-7DD4-48DD-877B-EAA6ABFC2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8836-5B43-4578-9137-D928D7C49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9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681B0-3C83-4040-B401-150EBE781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56FA0-2308-487E-8892-63760C279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8CA39-CE79-47E0-BA55-568C6274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1F4D-E72E-49A5-9F9C-1D54158147B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AD476-32C6-4378-B889-66D252ED0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68A23-B5FE-4AC9-87A0-9DAA54F8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8836-5B43-4578-9137-D928D7C49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7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7C82-5976-4818-BF59-50D767CDF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388F0-0F19-4A7E-9DE4-001696A0F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60DA4-E9E7-4618-BAE9-486B3B669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C3808-5991-41AB-89C7-20A68ADF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1F4D-E72E-49A5-9F9C-1D54158147B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2F71C-BEA3-4332-9A5B-7C6B456D6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4564B-EC2A-4652-B606-9D2BE734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8836-5B43-4578-9137-D928D7C49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4CA1-F874-49DF-9BDF-E5E076E05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69826-C77E-49D5-BCDB-36CBCC04A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8372E-0958-4FA3-AD65-D307341FD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0FB310-0A72-4457-B687-AB8D51E64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0FD733-D3A4-45FF-90DE-0B0BD00A6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99A16D-344D-46D1-9DDF-F998E03A4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1F4D-E72E-49A5-9F9C-1D54158147B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70D6C-838A-44E9-A92C-8D3A20A13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2C4BED-646C-47F9-8686-82C120043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8836-5B43-4578-9137-D928D7C49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8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E09E7-5353-4222-BD82-2188E40FD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C786D5-F79E-4FE3-92FA-A19236D2C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1F4D-E72E-49A5-9F9C-1D54158147B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958205-17F2-4D2E-A8DB-BD3362422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EFAD9-F8EC-468C-828D-842778840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8836-5B43-4578-9137-D928D7C49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0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86370D-E58B-4357-8554-E60D85688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1F4D-E72E-49A5-9F9C-1D54158147B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C5287B-E5F9-4DB7-BD04-8EA620128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64FAC6-BF57-42EB-9709-23D8732C2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8836-5B43-4578-9137-D928D7C49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1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4B49B-84CA-458E-BD65-BB5FDD2A0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3FEC2-28C0-4FE0-BC36-6C50AF1F1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A53EE8-1BBD-4BF1-94F9-DE15F3989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80BEE-3AF3-45E4-8F5E-7682B124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1F4D-E72E-49A5-9F9C-1D54158147B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0341-54B5-41E1-B9AC-62FA11241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24CAB-A03D-4E59-BE75-06736918D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8836-5B43-4578-9137-D928D7C49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D14AF-E4FA-45E6-86C9-A358A3553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15CA7F-A1D3-4A0D-AC69-F09C5B4480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F32989-8E66-4F57-82F9-83C22FAD6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E882EB-B4A8-450B-8BBE-F3F2544D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1F4D-E72E-49A5-9F9C-1D54158147B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7501E9-8542-491C-82D8-B28DE7D5C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93F3F-5BFE-46EF-A950-49848024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8836-5B43-4578-9137-D928D7C49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6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64485F-C642-4EB6-A958-C04FB20CB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E6519-C70E-49EA-B293-5F98C725F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09B92-A93D-474A-9467-CEB307272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91F4D-E72E-49A5-9F9C-1D54158147B9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6286D-2008-4199-BB78-B225588C5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C5501-156F-455E-BC47-E4DD88422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A8836-5B43-4578-9137-D928D7C49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1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Relationship Id="rId9" Type="http://schemas.openxmlformats.org/officeDocument/2006/relationships/image" Target="../media/image1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82A6F1-1E32-4101-AD41-830A15229F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27" y="0"/>
            <a:ext cx="11444546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15D6CE3-9556-4B43-8597-921E68DF7C4E}"/>
              </a:ext>
            </a:extLst>
          </p:cNvPr>
          <p:cNvSpPr txBox="1"/>
          <p:nvPr/>
        </p:nvSpPr>
        <p:spPr>
          <a:xfrm>
            <a:off x="5323111" y="947059"/>
            <a:ext cx="39998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 সকলকে</a:t>
            </a:r>
            <a:endParaRPr lang="en-US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59A71B-EFE6-4016-B774-BC1608029C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0"/>
            <a:ext cx="114490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23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451" y="5711156"/>
            <a:ext cx="11108808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তথ্য বিনিময়ের প্রক্রিয়া।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9451" y="484954"/>
            <a:ext cx="11108808" cy="83099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যোগাযোগ কি?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51" y="1881051"/>
            <a:ext cx="5733392" cy="32162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529" y="1881704"/>
            <a:ext cx="3653118" cy="32156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750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389" y="5133697"/>
            <a:ext cx="11189104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কোন কাজকে সহজ, উন্নত ও দ্রুত করে এমন একটি যন্ত্র বা কৌশল।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6388" y="462220"/>
            <a:ext cx="11189105" cy="83099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 কি?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89" y="1645919"/>
            <a:ext cx="5448975" cy="31533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466" y="1707298"/>
            <a:ext cx="5159829" cy="3091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835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577" y="5447206"/>
            <a:ext cx="11028894" cy="1200329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তথ্য সৃষ্টি, তথ্য সংগ্রহ, তথ্য বিশ্লেষণ, তথ্য বিনিময়ের জন্য বিভিন্ন যন্ত্রের উদ্ভাবন ও ব্যবহার।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5577" y="482261"/>
            <a:ext cx="11028894" cy="83099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আইসিটি কি?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190028" y="2668945"/>
            <a:ext cx="2816676" cy="1579622"/>
            <a:chOff x="456436" y="792689"/>
            <a:chExt cx="2816676" cy="157962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6436" y="792689"/>
              <a:ext cx="2816676" cy="1579622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195755" y="967181"/>
              <a:ext cx="152495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তথ্য বার্তা পাঠানো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16388" y="2657210"/>
            <a:ext cx="2818727" cy="1580772"/>
            <a:chOff x="454385" y="4064504"/>
            <a:chExt cx="2818727" cy="158077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4385" y="4064504"/>
              <a:ext cx="2818727" cy="1580772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47360" y="5131218"/>
              <a:ext cx="112776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ইন্টারনেট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5092" y="2688691"/>
            <a:ext cx="2818727" cy="1579622"/>
            <a:chOff x="8916217" y="757570"/>
            <a:chExt cx="2818727" cy="157962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916217" y="757570"/>
              <a:ext cx="2818727" cy="1579622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0073422" y="1821526"/>
              <a:ext cx="125107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ছবি ও ভিডিও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255740" y="2687541"/>
            <a:ext cx="2818727" cy="1580772"/>
            <a:chOff x="8916216" y="2407069"/>
            <a:chExt cx="2818727" cy="15807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916216" y="2407069"/>
              <a:ext cx="2818727" cy="1580772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9761589" y="3422898"/>
              <a:ext cx="125107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তথ্য সংরক্ষণ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027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B54A31-36E2-42D8-AFCB-64A9E0032CD3}"/>
              </a:ext>
            </a:extLst>
          </p:cNvPr>
          <p:cNvSpPr txBox="1"/>
          <p:nvPr/>
        </p:nvSpPr>
        <p:spPr>
          <a:xfrm>
            <a:off x="535577" y="482261"/>
            <a:ext cx="11028894" cy="83099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৮৮ পৃষ্ঠা নীরবে পড়ে নিই...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48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D0795E-69F2-4DB9-9456-5C3489253995}"/>
              </a:ext>
            </a:extLst>
          </p:cNvPr>
          <p:cNvSpPr txBox="1"/>
          <p:nvPr/>
        </p:nvSpPr>
        <p:spPr>
          <a:xfrm>
            <a:off x="509452" y="1797609"/>
            <a:ext cx="11180522" cy="707886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তথ্য কি?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F1CF53-0317-4927-AC72-364B22A800E3}"/>
              </a:ext>
            </a:extLst>
          </p:cNvPr>
          <p:cNvSpPr txBox="1"/>
          <p:nvPr/>
        </p:nvSpPr>
        <p:spPr>
          <a:xfrm>
            <a:off x="509451" y="2659087"/>
            <a:ext cx="11176041" cy="707886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যোগাযোগ কি?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5E6A65-696B-4708-A42E-4742A5D7912E}"/>
              </a:ext>
            </a:extLst>
          </p:cNvPr>
          <p:cNvSpPr txBox="1"/>
          <p:nvPr/>
        </p:nvSpPr>
        <p:spPr>
          <a:xfrm>
            <a:off x="496388" y="3541610"/>
            <a:ext cx="11189105" cy="707886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 কি?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DFCF11-360A-4496-81D5-925DBE98B752}"/>
              </a:ext>
            </a:extLst>
          </p:cNvPr>
          <p:cNvSpPr txBox="1"/>
          <p:nvPr/>
        </p:nvSpPr>
        <p:spPr>
          <a:xfrm>
            <a:off x="496388" y="4427924"/>
            <a:ext cx="11189104" cy="707886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আইসিটি কি?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E90AB-544A-4025-946E-CCD50B70B0A1}"/>
              </a:ext>
            </a:extLst>
          </p:cNvPr>
          <p:cNvSpPr txBox="1"/>
          <p:nvPr/>
        </p:nvSpPr>
        <p:spPr>
          <a:xfrm>
            <a:off x="0" y="326208"/>
            <a:ext cx="11310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পারগতা যাচাই...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508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C3C0D5-610A-458D-9CA1-A4A8EFE97641}"/>
              </a:ext>
            </a:extLst>
          </p:cNvPr>
          <p:cNvSpPr txBox="1"/>
          <p:nvPr/>
        </p:nvSpPr>
        <p:spPr>
          <a:xfrm>
            <a:off x="535577" y="482261"/>
            <a:ext cx="11028893" cy="83099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AF6346-436F-4711-BC55-7B7733C7061D}"/>
              </a:ext>
            </a:extLst>
          </p:cNvPr>
          <p:cNvSpPr txBox="1"/>
          <p:nvPr/>
        </p:nvSpPr>
        <p:spPr>
          <a:xfrm>
            <a:off x="581553" y="2828835"/>
            <a:ext cx="11028894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প্রত্যাহিক জীবনে তুমি কি কি প্রযুক্তি ব্যবহার করছো সংক্ষেপে বর্ণনা দাও।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79DF3A-231A-426A-B87C-4F12B8653129}"/>
              </a:ext>
            </a:extLst>
          </p:cNvPr>
          <p:cNvSpPr txBox="1"/>
          <p:nvPr/>
        </p:nvSpPr>
        <p:spPr>
          <a:xfrm>
            <a:off x="768626" y="6175513"/>
            <a:ext cx="3127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প্রশ্নটি সবাই খাতায় লিখে নিই...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72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D6F31B-EBD6-4E5E-9483-CE4D4F323C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24" y="3657600"/>
            <a:ext cx="11901901" cy="307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8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452847" y="1602378"/>
            <a:ext cx="5045635" cy="46465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BD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কামরুল হাছান</a:t>
            </a:r>
          </a:p>
          <a:p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</a:p>
          <a:p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দক্ষিণ বরুনাছড়ি</a:t>
            </a:r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সপ্রাবি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বরকল</a:t>
            </a:r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রাংগামাটি পাবর্ত্য জেলা।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2848" y="426722"/>
            <a:ext cx="11212283" cy="11756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662020" y="1602378"/>
            <a:ext cx="5003110" cy="46465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 জীবনে তথ্য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r>
              <a:rPr lang="bn-IN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পাঠ-০১</a:t>
            </a:r>
            <a:endParaRPr lang="bn-BD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 বিকাশ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" name="Picture 2" descr="C:\Users\MRK\Desktop\Kamrul P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908" y="1698177"/>
            <a:ext cx="1514763" cy="186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039" y="1686954"/>
            <a:ext cx="1803072" cy="2303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8920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269" y="801185"/>
            <a:ext cx="1101198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শিক্ষার্থীরা...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03498" y="1779451"/>
            <a:ext cx="11142617" cy="1685109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১১.১.১ তথ্য ও যোগাযোগ প্রযুক্তির পর্যায়ক্রমিক বিকাশ ব্যাখ্যা করতে পারবে।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78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825" y="1245599"/>
            <a:ext cx="4399677" cy="4399677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385818" y="792689"/>
            <a:ext cx="2818727" cy="1579622"/>
            <a:chOff x="454385" y="2442188"/>
            <a:chExt cx="2818727" cy="157962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4385" y="2442188"/>
              <a:ext cx="2818727" cy="1579622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1111347" y="3445437"/>
              <a:ext cx="168812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কথা বলা, রেকর্ডিং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87869" y="2413622"/>
            <a:ext cx="2816676" cy="1579622"/>
            <a:chOff x="456436" y="792689"/>
            <a:chExt cx="2816676" cy="157962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6436" y="792689"/>
              <a:ext cx="2816676" cy="1579622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1195755" y="967181"/>
              <a:ext cx="152495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তথ্য বার্তা পাঠানো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54385" y="4064504"/>
            <a:ext cx="2818727" cy="1580772"/>
            <a:chOff x="454385" y="4064504"/>
            <a:chExt cx="2818727" cy="158077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4385" y="4064504"/>
              <a:ext cx="2818727" cy="1580772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847360" y="5131218"/>
              <a:ext cx="112776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ইন্টারনেট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916217" y="793428"/>
            <a:ext cx="2818727" cy="1579622"/>
            <a:chOff x="8916217" y="757570"/>
            <a:chExt cx="2818727" cy="157962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916217" y="757570"/>
              <a:ext cx="2818727" cy="1579622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10073422" y="1821526"/>
              <a:ext cx="125107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ছবি ও ভিডিও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275385" y="1788698"/>
            <a:ext cx="1631852" cy="29546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 ফোন আমরা কি কি কাজে ব্যবহার করি?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8916216" y="2442927"/>
            <a:ext cx="2818727" cy="1580772"/>
            <a:chOff x="8916216" y="2407069"/>
            <a:chExt cx="2818727" cy="158077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916216" y="2407069"/>
              <a:ext cx="2818727" cy="1580772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9761589" y="3422898"/>
              <a:ext cx="125107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তথ্য সংরক্ষণ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916216" y="4064504"/>
            <a:ext cx="2818727" cy="1580772"/>
            <a:chOff x="8916216" y="4064504"/>
            <a:chExt cx="2818727" cy="158077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916216" y="4064504"/>
              <a:ext cx="2818727" cy="1580772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9773312" y="4630376"/>
              <a:ext cx="125107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তথ্য অনুসন্ধান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275385" y="1808278"/>
            <a:ext cx="1631852" cy="29546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</a:p>
          <a:p>
            <a:pPr algn="ctr"/>
            <a:r>
              <a:rPr lang="bn-IN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 কিভাবে সংগ্রহ করতে পারি?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44454" y="1788697"/>
            <a:ext cx="1631852" cy="29546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</a:p>
          <a:p>
            <a:pPr algn="ctr"/>
            <a:r>
              <a:rPr lang="bn-IN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 কিভাবে জমা  রাখতে পারি?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13523" y="1798487"/>
            <a:ext cx="1631852" cy="29546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</a:p>
          <a:p>
            <a:pPr algn="ctr"/>
            <a:r>
              <a:rPr lang="bn-IN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 কিভাবে বিনিময় করতে পারি?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" y="5885005"/>
            <a:ext cx="12191999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bn-IN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প্রযুক্তির পর্যায়ক্রমিক বিকাশ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13523" y="1778906"/>
            <a:ext cx="1631852" cy="29546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</a:p>
          <a:p>
            <a:pPr algn="ctr"/>
            <a:r>
              <a:rPr lang="bn-IN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</a:p>
          <a:p>
            <a:pPr algn="ctr"/>
            <a:r>
              <a:rPr lang="bn-IN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পর্যায়ক্রমে</a:t>
            </a:r>
          </a:p>
          <a:p>
            <a:pPr algn="ctr"/>
            <a:r>
              <a:rPr lang="bn-IN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উন্নত ও</a:t>
            </a:r>
          </a:p>
          <a:p>
            <a:pPr algn="ctr"/>
            <a:r>
              <a:rPr lang="bn-IN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বিকশিত</a:t>
            </a:r>
          </a:p>
          <a:p>
            <a:pPr algn="ctr"/>
            <a:r>
              <a:rPr lang="bn-IN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36869" y="6468592"/>
            <a:ext cx="3013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>
                <a:latin typeface="NikoshLight" panose="02000000000000000000" pitchFamily="2" charset="0"/>
                <a:cs typeface="NikoshLight" panose="02000000000000000000" pitchFamily="2" charset="0"/>
              </a:rPr>
              <a:t>পাঠের শিরোনাম দ্রুত খাতায় লিখে নিই...</a:t>
            </a:r>
            <a:endParaRPr lang="en-US" dirty="0">
              <a:latin typeface="NikoshLight" panose="02000000000000000000" pitchFamily="2" charset="0"/>
              <a:cs typeface="NikoshLigh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14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out)">
                                      <p:cBhvr>
                                        <p:cTn id="8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out)">
                                      <p:cBhvr>
                                        <p:cTn id="9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33" grpId="0"/>
      <p:bldP spid="33" grpId="1"/>
      <p:bldP spid="34" grpId="0"/>
      <p:bldP spid="34" grpId="1"/>
      <p:bldP spid="35" grpId="0"/>
      <p:bldP spid="35" grpId="1"/>
      <p:bldP spid="37" grpId="0"/>
      <p:bldP spid="37" grpId="1"/>
      <p:bldP spid="28" grpId="0"/>
      <p:bldP spid="28" grpId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962" y="682393"/>
            <a:ext cx="8482351" cy="509551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61703" y="6019833"/>
            <a:ext cx="11011988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দৈনন্দিন জীবনে কোন কোন তথ্য ও যোগাযোগ প্রযুক্তি ব্যবহার করি?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86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205" y="627017"/>
            <a:ext cx="11011988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দৈনন্দিন জীবনে কোন কোন ধরণের আইসিটি ব্যবহার করি নিজে লিখি...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6205" y="1372803"/>
          <a:ext cx="11011988" cy="50510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011988">
                  <a:extLst>
                    <a:ext uri="{9D8B030D-6E8A-4147-A177-3AD203B41FA5}">
                      <a16:colId xmlns:a16="http://schemas.microsoft.com/office/drawing/2014/main" val="482419836"/>
                    </a:ext>
                  </a:extLst>
                </a:gridCol>
              </a:tblGrid>
              <a:tr h="63013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বাসস্থানে</a:t>
                      </a:r>
                      <a:r>
                        <a:rPr lang="bn-IN" sz="3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তথ্য ও যোগাযোগ প্রযুক্তি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919820"/>
                  </a:ext>
                </a:extLst>
              </a:tr>
              <a:tr h="630132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263360"/>
                  </a:ext>
                </a:extLst>
              </a:tr>
              <a:tr h="630132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302817"/>
                  </a:ext>
                </a:extLst>
              </a:tr>
              <a:tr h="630132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267838"/>
                  </a:ext>
                </a:extLst>
              </a:tr>
              <a:tr h="630132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25689"/>
                  </a:ext>
                </a:extLst>
              </a:tr>
              <a:tr h="630132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285072"/>
                  </a:ext>
                </a:extLst>
              </a:tr>
              <a:tr h="630132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54010"/>
                  </a:ext>
                </a:extLst>
              </a:tr>
              <a:tr h="630132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03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597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205" y="627017"/>
            <a:ext cx="11011988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 দলে আলোচনা করে ছকে লিখি...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6205" y="1372803"/>
          <a:ext cx="11011988" cy="50510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011988">
                  <a:extLst>
                    <a:ext uri="{9D8B030D-6E8A-4147-A177-3AD203B41FA5}">
                      <a16:colId xmlns:a16="http://schemas.microsoft.com/office/drawing/2014/main" val="482419836"/>
                    </a:ext>
                  </a:extLst>
                </a:gridCol>
              </a:tblGrid>
              <a:tr h="630132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বাসস্থানে</a:t>
                      </a:r>
                      <a:r>
                        <a:rPr lang="bn-IN" sz="3600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তথ্য ও যোগাযোগ প্রযুক্তি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919820"/>
                  </a:ext>
                </a:extLst>
              </a:tr>
              <a:tr h="630132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4263360"/>
                  </a:ext>
                </a:extLst>
              </a:tr>
              <a:tr h="630132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302817"/>
                  </a:ext>
                </a:extLst>
              </a:tr>
              <a:tr h="630132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267838"/>
                  </a:ext>
                </a:extLst>
              </a:tr>
              <a:tr h="630132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25689"/>
                  </a:ext>
                </a:extLst>
              </a:tr>
              <a:tr h="630132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285072"/>
                  </a:ext>
                </a:extLst>
              </a:tr>
              <a:tr h="630132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854010"/>
                  </a:ext>
                </a:extLst>
              </a:tr>
              <a:tr h="630132">
                <a:tc>
                  <a:txBody>
                    <a:bodyPr/>
                    <a:lstStyle/>
                    <a:p>
                      <a:r>
                        <a:rPr lang="bn-IN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৭।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03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500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9451" y="484954"/>
            <a:ext cx="11108808" cy="83099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সম্ভাব্য উত্তরগুলো মিলিয়ে নিই...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8A2BD5-74AA-42D4-8AE8-9A7FDA8F9A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538" y="1512735"/>
            <a:ext cx="2512784" cy="15057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1D97EB1-22C5-4372-9F39-CFACE036FE54}"/>
              </a:ext>
            </a:extLst>
          </p:cNvPr>
          <p:cNvGrpSpPr/>
          <p:nvPr/>
        </p:nvGrpSpPr>
        <p:grpSpPr>
          <a:xfrm>
            <a:off x="509451" y="1512735"/>
            <a:ext cx="1505755" cy="1505755"/>
            <a:chOff x="4407373" y="4544206"/>
            <a:chExt cx="1157821" cy="115782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Rounded Rectangle 14">
              <a:extLst>
                <a:ext uri="{FF2B5EF4-FFF2-40B4-BE49-F238E27FC236}">
                  <a16:creationId xmlns:a16="http://schemas.microsoft.com/office/drawing/2014/main" id="{87052B53-4D8B-472B-BDBD-4929107E6141}"/>
                </a:ext>
              </a:extLst>
            </p:cNvPr>
            <p:cNvSpPr/>
            <p:nvPr/>
          </p:nvSpPr>
          <p:spPr>
            <a:xfrm>
              <a:off x="4407373" y="4544206"/>
              <a:ext cx="1157821" cy="1157821"/>
            </a:xfrm>
            <a:prstGeom prst="roundRect">
              <a:avLst/>
            </a:prstGeom>
            <a:blipFill rotWithShape="0">
              <a:blip r:embed="rId3"/>
              <a:stretch>
                <a:fillRect/>
              </a:stretch>
            </a:blip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1185DDA1-9635-4390-AF31-874C664E0586}"/>
                </a:ext>
              </a:extLst>
            </p:cNvPr>
            <p:cNvSpPr txBox="1"/>
            <p:nvPr/>
          </p:nvSpPr>
          <p:spPr>
            <a:xfrm>
              <a:off x="4463893" y="4600726"/>
              <a:ext cx="1044781" cy="10447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8A836F6-5A2F-415E-97D9-0832729E73C9}"/>
              </a:ext>
            </a:extLst>
          </p:cNvPr>
          <p:cNvGrpSpPr/>
          <p:nvPr/>
        </p:nvGrpSpPr>
        <p:grpSpPr>
          <a:xfrm>
            <a:off x="6851149" y="1364077"/>
            <a:ext cx="1925313" cy="1702539"/>
            <a:chOff x="2359605" y="4544206"/>
            <a:chExt cx="1157821" cy="115782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B92653B9-DC9F-4E1E-949D-4AC9784B76A8}"/>
                </a:ext>
              </a:extLst>
            </p:cNvPr>
            <p:cNvSpPr/>
            <p:nvPr/>
          </p:nvSpPr>
          <p:spPr>
            <a:xfrm>
              <a:off x="2359605" y="4544206"/>
              <a:ext cx="1157821" cy="1157821"/>
            </a:xfrm>
            <a:prstGeom prst="roundRect">
              <a:avLst/>
            </a:prstGeom>
            <a:blipFill rotWithShape="0">
              <a:blip r:embed="rId4"/>
              <a:stretch>
                <a:fillRect/>
              </a:stretch>
            </a:blip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12">
              <a:extLst>
                <a:ext uri="{FF2B5EF4-FFF2-40B4-BE49-F238E27FC236}">
                  <a16:creationId xmlns:a16="http://schemas.microsoft.com/office/drawing/2014/main" id="{6ADA70F9-AF1D-4612-9840-530E5A24F6A7}"/>
                </a:ext>
              </a:extLst>
            </p:cNvPr>
            <p:cNvSpPr txBox="1"/>
            <p:nvPr/>
          </p:nvSpPr>
          <p:spPr>
            <a:xfrm>
              <a:off x="2416125" y="4600726"/>
              <a:ext cx="1044781" cy="10447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700" kern="120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D8F316-812F-4E41-AA57-5BF6A9AF346C}"/>
              </a:ext>
            </a:extLst>
          </p:cNvPr>
          <p:cNvGrpSpPr/>
          <p:nvPr/>
        </p:nvGrpSpPr>
        <p:grpSpPr>
          <a:xfrm>
            <a:off x="9643117" y="1447188"/>
            <a:ext cx="1702539" cy="1702539"/>
            <a:chOff x="3383489" y="58276"/>
            <a:chExt cx="1157821" cy="115782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Rounded Rectangle 20">
              <a:extLst>
                <a:ext uri="{FF2B5EF4-FFF2-40B4-BE49-F238E27FC236}">
                  <a16:creationId xmlns:a16="http://schemas.microsoft.com/office/drawing/2014/main" id="{750878FC-7432-478E-9C31-3F45368C4D63}"/>
                </a:ext>
              </a:extLst>
            </p:cNvPr>
            <p:cNvSpPr/>
            <p:nvPr/>
          </p:nvSpPr>
          <p:spPr>
            <a:xfrm>
              <a:off x="3383489" y="58276"/>
              <a:ext cx="1157821" cy="1157821"/>
            </a:xfrm>
            <a:prstGeom prst="roundRect">
              <a:avLst/>
            </a:prstGeom>
            <a:blipFill rotWithShape="0">
              <a:blip r:embed="rId5"/>
              <a:stretch>
                <a:fillRect/>
              </a:stretch>
            </a:blip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4">
              <a:extLst>
                <a:ext uri="{FF2B5EF4-FFF2-40B4-BE49-F238E27FC236}">
                  <a16:creationId xmlns:a16="http://schemas.microsoft.com/office/drawing/2014/main" id="{2CB50194-0615-4A61-9955-7C2477927856}"/>
                </a:ext>
              </a:extLst>
            </p:cNvPr>
            <p:cNvSpPr txBox="1"/>
            <p:nvPr/>
          </p:nvSpPr>
          <p:spPr>
            <a:xfrm>
              <a:off x="3440009" y="114796"/>
              <a:ext cx="1044781" cy="10447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700" kern="1200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74A9C71-2D94-4729-A121-BF8EB915C055}"/>
              </a:ext>
            </a:extLst>
          </p:cNvPr>
          <p:cNvGrpSpPr/>
          <p:nvPr/>
        </p:nvGrpSpPr>
        <p:grpSpPr>
          <a:xfrm>
            <a:off x="683417" y="3551931"/>
            <a:ext cx="1505755" cy="1505755"/>
            <a:chOff x="5228464" y="946770"/>
            <a:chExt cx="1157821" cy="115782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7A983F0F-6AE6-407C-B381-206FD5827015}"/>
                </a:ext>
              </a:extLst>
            </p:cNvPr>
            <p:cNvSpPr/>
            <p:nvPr/>
          </p:nvSpPr>
          <p:spPr>
            <a:xfrm>
              <a:off x="5228464" y="946770"/>
              <a:ext cx="1157821" cy="1157821"/>
            </a:xfrm>
            <a:prstGeom prst="roundRect">
              <a:avLst/>
            </a:prstGeom>
            <a:blipFill rotWithShape="0">
              <a:blip r:embed="rId6"/>
              <a:stretch>
                <a:fillRect/>
              </a:stretch>
            </a:blip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6">
              <a:extLst>
                <a:ext uri="{FF2B5EF4-FFF2-40B4-BE49-F238E27FC236}">
                  <a16:creationId xmlns:a16="http://schemas.microsoft.com/office/drawing/2014/main" id="{956D9DDB-7535-4F28-8130-492B6E9C3812}"/>
                </a:ext>
              </a:extLst>
            </p:cNvPr>
            <p:cNvSpPr txBox="1"/>
            <p:nvPr/>
          </p:nvSpPr>
          <p:spPr>
            <a:xfrm>
              <a:off x="5284984" y="1003290"/>
              <a:ext cx="1044781" cy="10447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700" kern="12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B2BD2C9-4A4E-4F4F-A9D1-51F6FD3291DE}"/>
              </a:ext>
            </a:extLst>
          </p:cNvPr>
          <p:cNvGrpSpPr/>
          <p:nvPr/>
        </p:nvGrpSpPr>
        <p:grpSpPr>
          <a:xfrm>
            <a:off x="3587297" y="3488708"/>
            <a:ext cx="1722635" cy="1722635"/>
            <a:chOff x="5684136" y="2943196"/>
            <a:chExt cx="1157821" cy="115782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2" name="Rounded Rectangle 16">
              <a:extLst>
                <a:ext uri="{FF2B5EF4-FFF2-40B4-BE49-F238E27FC236}">
                  <a16:creationId xmlns:a16="http://schemas.microsoft.com/office/drawing/2014/main" id="{784C3E19-0404-4D1F-A40F-39C150296616}"/>
                </a:ext>
              </a:extLst>
            </p:cNvPr>
            <p:cNvSpPr/>
            <p:nvPr/>
          </p:nvSpPr>
          <p:spPr>
            <a:xfrm>
              <a:off x="5684136" y="2943196"/>
              <a:ext cx="1157821" cy="1157821"/>
            </a:xfrm>
            <a:prstGeom prst="roundRect">
              <a:avLst/>
            </a:prstGeom>
            <a:blipFill rotWithShape="0">
              <a:blip r:embed="rId7"/>
              <a:stretch>
                <a:fillRect/>
              </a:stretch>
            </a:blip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8">
              <a:extLst>
                <a:ext uri="{FF2B5EF4-FFF2-40B4-BE49-F238E27FC236}">
                  <a16:creationId xmlns:a16="http://schemas.microsoft.com/office/drawing/2014/main" id="{6A095293-4FED-4DEA-A446-C081DBFD34E8}"/>
                </a:ext>
              </a:extLst>
            </p:cNvPr>
            <p:cNvSpPr txBox="1"/>
            <p:nvPr/>
          </p:nvSpPr>
          <p:spPr>
            <a:xfrm>
              <a:off x="5740656" y="2999716"/>
              <a:ext cx="1044781" cy="10447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F315A07-986C-4337-9774-C6431E0EDA5F}"/>
              </a:ext>
            </a:extLst>
          </p:cNvPr>
          <p:cNvGrpSpPr/>
          <p:nvPr/>
        </p:nvGrpSpPr>
        <p:grpSpPr>
          <a:xfrm>
            <a:off x="9623021" y="3718751"/>
            <a:ext cx="1722635" cy="1722635"/>
            <a:chOff x="3383489" y="58276"/>
            <a:chExt cx="1157821" cy="115782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D0D87E74-012C-4AED-B77E-2ECDBB3DDCA0}"/>
                </a:ext>
              </a:extLst>
            </p:cNvPr>
            <p:cNvSpPr/>
            <p:nvPr/>
          </p:nvSpPr>
          <p:spPr>
            <a:xfrm>
              <a:off x="3383489" y="58276"/>
              <a:ext cx="1157821" cy="1157821"/>
            </a:xfrm>
            <a:prstGeom prst="roundRect">
              <a:avLst/>
            </a:prstGeom>
            <a:blipFill rotWithShape="0">
              <a:blip r:embed="rId8"/>
              <a:stretch>
                <a:fillRect/>
              </a:stretch>
            </a:blip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ctangle: Rounded Corners 4">
              <a:extLst>
                <a:ext uri="{FF2B5EF4-FFF2-40B4-BE49-F238E27FC236}">
                  <a16:creationId xmlns:a16="http://schemas.microsoft.com/office/drawing/2014/main" id="{6466AA6A-0310-4136-BFF5-7452C4B78B36}"/>
                </a:ext>
              </a:extLst>
            </p:cNvPr>
            <p:cNvSpPr txBox="1"/>
            <p:nvPr/>
          </p:nvSpPr>
          <p:spPr>
            <a:xfrm>
              <a:off x="3440009" y="114796"/>
              <a:ext cx="1044781" cy="10447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700" kern="1200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2D5E268-C6BB-4043-AFCC-D3ED87CDDE29}"/>
              </a:ext>
            </a:extLst>
          </p:cNvPr>
          <p:cNvGrpSpPr/>
          <p:nvPr/>
        </p:nvGrpSpPr>
        <p:grpSpPr>
          <a:xfrm>
            <a:off x="6757162" y="3730076"/>
            <a:ext cx="1925313" cy="1502388"/>
            <a:chOff x="5228464" y="946770"/>
            <a:chExt cx="1157821" cy="115782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6C14E0A-1BE5-4C73-B8BF-9FEB12DA094E}"/>
                </a:ext>
              </a:extLst>
            </p:cNvPr>
            <p:cNvSpPr/>
            <p:nvPr/>
          </p:nvSpPr>
          <p:spPr>
            <a:xfrm>
              <a:off x="5228464" y="946770"/>
              <a:ext cx="1157821" cy="1157821"/>
            </a:xfrm>
            <a:prstGeom prst="roundRect">
              <a:avLst/>
            </a:prstGeom>
            <a:blipFill rotWithShape="0">
              <a:blip r:embed="rId9"/>
              <a:stretch>
                <a:fillRect/>
              </a:stretch>
            </a:blip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: Rounded Corners 6">
              <a:extLst>
                <a:ext uri="{FF2B5EF4-FFF2-40B4-BE49-F238E27FC236}">
                  <a16:creationId xmlns:a16="http://schemas.microsoft.com/office/drawing/2014/main" id="{8C9BBAFD-5DC8-482C-B5A1-88A85FF8B9EA}"/>
                </a:ext>
              </a:extLst>
            </p:cNvPr>
            <p:cNvSpPr txBox="1"/>
            <p:nvPr/>
          </p:nvSpPr>
          <p:spPr>
            <a:xfrm>
              <a:off x="5284984" y="1003290"/>
              <a:ext cx="1044781" cy="104478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700" kern="1200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2B49652-404C-42C0-B415-FF84BB2F2120}"/>
              </a:ext>
            </a:extLst>
          </p:cNvPr>
          <p:cNvSpPr txBox="1"/>
          <p:nvPr/>
        </p:nvSpPr>
        <p:spPr>
          <a:xfrm>
            <a:off x="672728" y="3040530"/>
            <a:ext cx="1127760" cy="36933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0036F9-C85E-45C4-9339-31C06F9F3CF7}"/>
              </a:ext>
            </a:extLst>
          </p:cNvPr>
          <p:cNvSpPr txBox="1"/>
          <p:nvPr/>
        </p:nvSpPr>
        <p:spPr>
          <a:xfrm>
            <a:off x="3585489" y="3035284"/>
            <a:ext cx="1127760" cy="36933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D95691C-156D-42F5-B417-D103DB4F70B4}"/>
              </a:ext>
            </a:extLst>
          </p:cNvPr>
          <p:cNvSpPr txBox="1"/>
          <p:nvPr/>
        </p:nvSpPr>
        <p:spPr>
          <a:xfrm>
            <a:off x="7155938" y="3067916"/>
            <a:ext cx="1127760" cy="36933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ল্যাপ্টপ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83A06AC-2B6B-4788-A89D-80533B69EEFF}"/>
              </a:ext>
            </a:extLst>
          </p:cNvPr>
          <p:cNvSpPr txBox="1"/>
          <p:nvPr/>
        </p:nvSpPr>
        <p:spPr>
          <a:xfrm>
            <a:off x="9920458" y="3064907"/>
            <a:ext cx="1127760" cy="36933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পেনড্রাইভ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5041446-04D5-4A7E-AC51-E4CEA5F0660D}"/>
              </a:ext>
            </a:extLst>
          </p:cNvPr>
          <p:cNvSpPr txBox="1"/>
          <p:nvPr/>
        </p:nvSpPr>
        <p:spPr>
          <a:xfrm>
            <a:off x="813942" y="5047798"/>
            <a:ext cx="1127760" cy="36933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সিডি/ডিভিডি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B3F558C-E7CE-43C8-89AD-E3102E4CCA92}"/>
              </a:ext>
            </a:extLst>
          </p:cNvPr>
          <p:cNvSpPr txBox="1"/>
          <p:nvPr/>
        </p:nvSpPr>
        <p:spPr>
          <a:xfrm>
            <a:off x="3785552" y="5135118"/>
            <a:ext cx="1127760" cy="36933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মেমোরি কার্ড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571C3B9-07D2-4846-9905-AFC3EC5978E6}"/>
              </a:ext>
            </a:extLst>
          </p:cNvPr>
          <p:cNvSpPr txBox="1"/>
          <p:nvPr/>
        </p:nvSpPr>
        <p:spPr>
          <a:xfrm>
            <a:off x="7155938" y="5254504"/>
            <a:ext cx="1127760" cy="36933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টিভি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5D074F0-E399-4002-AD8C-6E7133CE8F7E}"/>
              </a:ext>
            </a:extLst>
          </p:cNvPr>
          <p:cNvSpPr txBox="1"/>
          <p:nvPr/>
        </p:nvSpPr>
        <p:spPr>
          <a:xfrm>
            <a:off x="9920458" y="5327701"/>
            <a:ext cx="1127760" cy="369332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3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9452" y="5094508"/>
            <a:ext cx="11180522" cy="1200329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যোগাযোগের মাধ্যমে আমরা কারো কাছ থেকে বা কোন মাধ্যম থেকে যে জ্ঞান লাভ করি।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9452" y="498895"/>
            <a:ext cx="11180522" cy="830997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তথ্য কি?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2" descr="C:\Users\User\Desktop\ডডডড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52" y="1491587"/>
            <a:ext cx="5559435" cy="326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User\Desktop\imagesড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805" y="1491587"/>
            <a:ext cx="4817169" cy="326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8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Widescreen</PresentationFormat>
  <Paragraphs>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NikoshLight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Kamrul Hasan</dc:creator>
  <cp:lastModifiedBy>Kamrul Hasan</cp:lastModifiedBy>
  <cp:revision>1</cp:revision>
  <dcterms:created xsi:type="dcterms:W3CDTF">2020-08-23T18:25:50Z</dcterms:created>
  <dcterms:modified xsi:type="dcterms:W3CDTF">2020-08-23T18:26:04Z</dcterms:modified>
</cp:coreProperties>
</file>