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9" r:id="rId7"/>
    <p:sldId id="261" r:id="rId8"/>
    <p:sldId id="268" r:id="rId9"/>
    <p:sldId id="274" r:id="rId10"/>
    <p:sldId id="262" r:id="rId11"/>
    <p:sldId id="263" r:id="rId12"/>
    <p:sldId id="278" r:id="rId13"/>
    <p:sldId id="279" r:id="rId14"/>
    <p:sldId id="264" r:id="rId15"/>
    <p:sldId id="276" r:id="rId16"/>
    <p:sldId id="277" r:id="rId17"/>
    <p:sldId id="28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96416-5176-4B4C-8983-55A142B70765}" type="doc">
      <dgm:prSet loTypeId="urn:microsoft.com/office/officeart/2005/8/layout/cycle2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4D8BD8B-ECB2-4227-9B90-E3479288103D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পরিফেরা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0FD1676-FED2-43E9-82F3-E849F65756AE}" type="parTrans" cxnId="{511BFC26-5D9D-4590-AD7C-CEF5DE554002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966CE80-BFE1-4CEB-9999-C131A5E834AB}" type="sibTrans" cxnId="{511BFC26-5D9D-4590-AD7C-CEF5DE554002}">
      <dgm:prSet custT="1"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0CFA066-0F6D-47F6-834B-DA00D0ED8811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নিডারিয়া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6588C4B-9C1E-4230-810D-1E409881D7B0}" type="parTrans" cxnId="{0B414802-A3D6-4CAC-BDA8-3681AB13A9F9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F3EB54E-1576-4AC3-80F7-333069E4A192}" type="sibTrans" cxnId="{0B414802-A3D6-4CAC-BDA8-3681AB13A9F9}">
      <dgm:prSet custT="1"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5AEA483-5089-48AE-9AE6-03F76DF05E00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প্লাটিহেলমিনথেস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72484C2-D422-4B02-B6D1-DF42C87DBABB}" type="parTrans" cxnId="{0FF4C616-7C84-4A79-88B6-582D4C6272DF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F32DDC6-00F1-47AA-AB86-F7CB7C53BE53}" type="sibTrans" cxnId="{0FF4C616-7C84-4A79-88B6-582D4C6272DF}">
      <dgm:prSet custT="1"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1B09799-2EDE-4D1E-8DAB-1D61DF86E9F8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নেমাটোডা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018BD1D-C299-44CD-881D-6F77FD692AEF}" type="parTrans" cxnId="{E4BD22B9-BF7B-460B-B50F-B638AEFB2153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BE80E3F-242E-4229-9372-7DD231F14D7B}" type="sibTrans" cxnId="{E4BD22B9-BF7B-460B-B50F-B638AEFB2153}">
      <dgm:prSet custT="1"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E6C071B-3CFA-4814-A5A7-AA59C50E13E9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অ্যানেলিডা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BCDE5AD-74C3-4AD3-8B51-16A26E9F0BA6}" type="parTrans" cxnId="{55715EAA-8141-4584-AFEC-B92EC8FC9485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92FEE5D-F679-4184-9AEB-8925751CC222}" type="sibTrans" cxnId="{55715EAA-8141-4584-AFEC-B92EC8FC9485}">
      <dgm:prSet custT="1"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11552D5-9829-4B9A-B0F0-89ECA8708F77}">
      <dgm:prSet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আর্থ্রোপোডা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0338F83-8032-43EA-8452-6D659EEE73EE}" type="parTrans" cxnId="{CED73790-2C4D-4B91-B75B-4D1DBD89FB5E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6EA9795-1FDC-4F5A-8193-98356DBAF686}" type="sibTrans" cxnId="{CED73790-2C4D-4B91-B75B-4D1DBD89FB5E}">
      <dgm:prSet custT="1"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7DD4BE1-242D-417B-B810-F17715A6C485}">
      <dgm:prSet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মলাস্কা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8A5F88F-3783-4EBC-95FD-2E03D8327A08}" type="parTrans" cxnId="{039E45D2-4F55-404A-B212-D3E9C8E7508D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781F4D7-7D07-4517-86E0-EE98F4B937BB}" type="sibTrans" cxnId="{039E45D2-4F55-404A-B212-D3E9C8E7508D}">
      <dgm:prSet custT="1"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3A18146-4E95-4E69-8E03-8668DB482E27}">
      <dgm:prSet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একাইনোডার্মাটা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3B6493D-4D21-4D11-95EB-0BC0B7C34166}" type="parTrans" cxnId="{D56629B0-2CB1-41B8-822C-689AA8D4A636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E2B6FF7-A9D3-47F8-8FFD-F6D4F91FAF63}" type="sibTrans" cxnId="{D56629B0-2CB1-41B8-822C-689AA8D4A636}">
      <dgm:prSet custT="1"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87504EB-1655-4EE2-AD90-DC1DC0AB1275}" type="pres">
      <dgm:prSet presAssocID="{3C196416-5176-4B4C-8983-55A142B707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68BD6-D2C2-4E63-8A6B-F68AC7114FF1}" type="pres">
      <dgm:prSet presAssocID="{14D8BD8B-ECB2-4227-9B90-E3479288103D}" presName="node" presStyleLbl="node1" presStyleIdx="0" presStyleCnt="8" custScaleX="148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010B3-9777-461C-95A1-3D90BCD2CE29}" type="pres">
      <dgm:prSet presAssocID="{1966CE80-BFE1-4CEB-9999-C131A5E834AB}" presName="sibTrans" presStyleLbl="sibTrans2D1" presStyleIdx="0" presStyleCnt="8"/>
      <dgm:spPr/>
      <dgm:t>
        <a:bodyPr/>
        <a:lstStyle/>
        <a:p>
          <a:endParaRPr lang="en-US"/>
        </a:p>
      </dgm:t>
    </dgm:pt>
    <dgm:pt modelId="{3901C9DC-4B07-4AD3-B4C3-1737C399AEED}" type="pres">
      <dgm:prSet presAssocID="{1966CE80-BFE1-4CEB-9999-C131A5E834AB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1CE26C6A-BEF1-4A3C-8568-A2E083B1C231}" type="pres">
      <dgm:prSet presAssocID="{20CFA066-0F6D-47F6-834B-DA00D0ED8811}" presName="node" presStyleLbl="node1" presStyleIdx="1" presStyleCnt="8" custScaleX="127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5F844-BE1D-4E9D-BDAB-3E1A6237BFEA}" type="pres">
      <dgm:prSet presAssocID="{8F3EB54E-1576-4AC3-80F7-333069E4A19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1B3E8E0C-D725-44BB-A2C8-4998C27A9E5B}" type="pres">
      <dgm:prSet presAssocID="{8F3EB54E-1576-4AC3-80F7-333069E4A19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1C8E1E54-C90C-4932-8C55-4325326BAA15}" type="pres">
      <dgm:prSet presAssocID="{D5AEA483-5089-48AE-9AE6-03F76DF05E00}" presName="node" presStyleLbl="node1" presStyleIdx="2" presStyleCnt="8" custScaleX="143054" custRadScaleRad="101199" custRadScaleInc="-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93053-23DB-42F0-B25E-5994DDB87EF7}" type="pres">
      <dgm:prSet presAssocID="{5F32DDC6-00F1-47AA-AB86-F7CB7C53BE53}" presName="sibTrans" presStyleLbl="sibTrans2D1" presStyleIdx="2" presStyleCnt="8"/>
      <dgm:spPr/>
      <dgm:t>
        <a:bodyPr/>
        <a:lstStyle/>
        <a:p>
          <a:endParaRPr lang="en-US"/>
        </a:p>
      </dgm:t>
    </dgm:pt>
    <dgm:pt modelId="{BA7DB7E6-C0FA-43D8-899F-4A8E47952C78}" type="pres">
      <dgm:prSet presAssocID="{5F32DDC6-00F1-47AA-AB86-F7CB7C53BE53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BB1EADC-2827-4780-BF1B-789CEAC99FCA}" type="pres">
      <dgm:prSet presAssocID="{91B09799-2EDE-4D1E-8DAB-1D61DF86E9F8}" presName="node" presStyleLbl="node1" presStyleIdx="3" presStyleCnt="8" custScaleX="149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ED6B3-8DE6-439F-A649-31D97AD9EB5E}" type="pres">
      <dgm:prSet presAssocID="{5BE80E3F-242E-4229-9372-7DD231F14D7B}" presName="sibTrans" presStyleLbl="sibTrans2D1" presStyleIdx="3" presStyleCnt="8"/>
      <dgm:spPr/>
      <dgm:t>
        <a:bodyPr/>
        <a:lstStyle/>
        <a:p>
          <a:endParaRPr lang="en-US"/>
        </a:p>
      </dgm:t>
    </dgm:pt>
    <dgm:pt modelId="{91C248DB-21FC-4318-AC97-6D9E99B70E9D}" type="pres">
      <dgm:prSet presAssocID="{5BE80E3F-242E-4229-9372-7DD231F14D7B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595B539-FEDA-4013-8C1E-CE8C124E2821}" type="pres">
      <dgm:prSet presAssocID="{4E6C071B-3CFA-4814-A5A7-AA59C50E13E9}" presName="node" presStyleLbl="node1" presStyleIdx="4" presStyleCnt="8" custScaleX="143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844EB-8A44-4D19-ADAB-DD3B663353D4}" type="pres">
      <dgm:prSet presAssocID="{592FEE5D-F679-4184-9AEB-8925751CC222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E03B9EA-ECF0-42C6-A32A-80B221047A6D}" type="pres">
      <dgm:prSet presAssocID="{592FEE5D-F679-4184-9AEB-8925751CC222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DC5F6842-6E53-4017-8532-194C0C51C524}" type="pres">
      <dgm:prSet presAssocID="{911552D5-9829-4B9A-B0F0-89ECA8708F77}" presName="node" presStyleLbl="node1" presStyleIdx="5" presStyleCnt="8" custScaleX="146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59B3F-D788-4237-BFF7-EFC67FE7E6A5}" type="pres">
      <dgm:prSet presAssocID="{66EA9795-1FDC-4F5A-8193-98356DBAF686}" presName="sibTrans" presStyleLbl="sibTrans2D1" presStyleIdx="5" presStyleCnt="8"/>
      <dgm:spPr/>
      <dgm:t>
        <a:bodyPr/>
        <a:lstStyle/>
        <a:p>
          <a:endParaRPr lang="en-US"/>
        </a:p>
      </dgm:t>
    </dgm:pt>
    <dgm:pt modelId="{CB33D2F5-401B-4ED2-8B9E-FFA5967BCE62}" type="pres">
      <dgm:prSet presAssocID="{66EA9795-1FDC-4F5A-8193-98356DBAF686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3D2D3D69-EDE9-4ABA-BCEF-C441FD946A4A}" type="pres">
      <dgm:prSet presAssocID="{C7DD4BE1-242D-417B-B810-F17715A6C485}" presName="node" presStyleLbl="node1" presStyleIdx="6" presStyleCnt="8" custScaleX="126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5F7E3-F7F4-4EAE-806B-377EA2F62AC1}" type="pres">
      <dgm:prSet presAssocID="{7781F4D7-7D07-4517-86E0-EE98F4B937BB}" presName="sibTrans" presStyleLbl="sibTrans2D1" presStyleIdx="6" presStyleCnt="8"/>
      <dgm:spPr/>
      <dgm:t>
        <a:bodyPr/>
        <a:lstStyle/>
        <a:p>
          <a:endParaRPr lang="en-US"/>
        </a:p>
      </dgm:t>
    </dgm:pt>
    <dgm:pt modelId="{DE4A5CD5-3460-4794-96F5-C81B204131CB}" type="pres">
      <dgm:prSet presAssocID="{7781F4D7-7D07-4517-86E0-EE98F4B937BB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586169E0-5486-459B-B985-B28909CEF692}" type="pres">
      <dgm:prSet presAssocID="{A3A18146-4E95-4E69-8E03-8668DB482E27}" presName="node" presStyleLbl="node1" presStyleIdx="7" presStyleCnt="8" custScaleX="146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8B255-991C-4901-8B6A-BDA494765887}" type="pres">
      <dgm:prSet presAssocID="{8E2B6FF7-A9D3-47F8-8FFD-F6D4F91FAF63}" presName="sibTrans" presStyleLbl="sibTrans2D1" presStyleIdx="7" presStyleCnt="8"/>
      <dgm:spPr/>
      <dgm:t>
        <a:bodyPr/>
        <a:lstStyle/>
        <a:p>
          <a:endParaRPr lang="en-US"/>
        </a:p>
      </dgm:t>
    </dgm:pt>
    <dgm:pt modelId="{638764A2-8F82-469F-94BF-41D389E5902A}" type="pres">
      <dgm:prSet presAssocID="{8E2B6FF7-A9D3-47F8-8FFD-F6D4F91FAF63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9BB14A94-8FF0-4C73-A7C3-332AA9F366EE}" type="presOf" srcId="{911552D5-9829-4B9A-B0F0-89ECA8708F77}" destId="{DC5F6842-6E53-4017-8532-194C0C51C524}" srcOrd="0" destOrd="0" presId="urn:microsoft.com/office/officeart/2005/8/layout/cycle2"/>
    <dgm:cxn modelId="{93AE11EC-0293-432A-A1AB-117F17953B97}" type="presOf" srcId="{8F3EB54E-1576-4AC3-80F7-333069E4A192}" destId="{EE95F844-BE1D-4E9D-BDAB-3E1A6237BFEA}" srcOrd="0" destOrd="0" presId="urn:microsoft.com/office/officeart/2005/8/layout/cycle2"/>
    <dgm:cxn modelId="{D27EC806-B103-40C1-83E7-30C6415F93E4}" type="presOf" srcId="{3C196416-5176-4B4C-8983-55A142B70765}" destId="{987504EB-1655-4EE2-AD90-DC1DC0AB1275}" srcOrd="0" destOrd="0" presId="urn:microsoft.com/office/officeart/2005/8/layout/cycle2"/>
    <dgm:cxn modelId="{43A99163-C440-4589-BA25-CB714FD9B063}" type="presOf" srcId="{592FEE5D-F679-4184-9AEB-8925751CC222}" destId="{DE03B9EA-ECF0-42C6-A32A-80B221047A6D}" srcOrd="1" destOrd="0" presId="urn:microsoft.com/office/officeart/2005/8/layout/cycle2"/>
    <dgm:cxn modelId="{D309C1F7-97A7-43C3-838B-EC1E9F561509}" type="presOf" srcId="{5BE80E3F-242E-4229-9372-7DD231F14D7B}" destId="{E6FED6B3-8DE6-439F-A649-31D97AD9EB5E}" srcOrd="0" destOrd="0" presId="urn:microsoft.com/office/officeart/2005/8/layout/cycle2"/>
    <dgm:cxn modelId="{C3E16866-0D3B-4467-B2AC-ECD2868D9D1A}" type="presOf" srcId="{66EA9795-1FDC-4F5A-8193-98356DBAF686}" destId="{CB33D2F5-401B-4ED2-8B9E-FFA5967BCE62}" srcOrd="1" destOrd="0" presId="urn:microsoft.com/office/officeart/2005/8/layout/cycle2"/>
    <dgm:cxn modelId="{1BAB0312-A45E-4159-87B0-93111EB28DB3}" type="presOf" srcId="{7781F4D7-7D07-4517-86E0-EE98F4B937BB}" destId="{0D15F7E3-F7F4-4EAE-806B-377EA2F62AC1}" srcOrd="0" destOrd="0" presId="urn:microsoft.com/office/officeart/2005/8/layout/cycle2"/>
    <dgm:cxn modelId="{0B414802-A3D6-4CAC-BDA8-3681AB13A9F9}" srcId="{3C196416-5176-4B4C-8983-55A142B70765}" destId="{20CFA066-0F6D-47F6-834B-DA00D0ED8811}" srcOrd="1" destOrd="0" parTransId="{E6588C4B-9C1E-4230-810D-1E409881D7B0}" sibTransId="{8F3EB54E-1576-4AC3-80F7-333069E4A192}"/>
    <dgm:cxn modelId="{A972DED8-0FA4-4E06-9761-31F7CDBDC090}" type="presOf" srcId="{66EA9795-1FDC-4F5A-8193-98356DBAF686}" destId="{05559B3F-D788-4237-BFF7-EFC67FE7E6A5}" srcOrd="0" destOrd="0" presId="urn:microsoft.com/office/officeart/2005/8/layout/cycle2"/>
    <dgm:cxn modelId="{F5389F73-345E-40F0-A32F-3BD8AF157D6B}" type="presOf" srcId="{5F32DDC6-00F1-47AA-AB86-F7CB7C53BE53}" destId="{BA7DB7E6-C0FA-43D8-899F-4A8E47952C78}" srcOrd="1" destOrd="0" presId="urn:microsoft.com/office/officeart/2005/8/layout/cycle2"/>
    <dgm:cxn modelId="{E4BD22B9-BF7B-460B-B50F-B638AEFB2153}" srcId="{3C196416-5176-4B4C-8983-55A142B70765}" destId="{91B09799-2EDE-4D1E-8DAB-1D61DF86E9F8}" srcOrd="3" destOrd="0" parTransId="{F018BD1D-C299-44CD-881D-6F77FD692AEF}" sibTransId="{5BE80E3F-242E-4229-9372-7DD231F14D7B}"/>
    <dgm:cxn modelId="{A6B4576E-E6DA-41D7-9263-4197D4799C66}" type="presOf" srcId="{1966CE80-BFE1-4CEB-9999-C131A5E834AB}" destId="{DB5010B3-9777-461C-95A1-3D90BCD2CE29}" srcOrd="0" destOrd="0" presId="urn:microsoft.com/office/officeart/2005/8/layout/cycle2"/>
    <dgm:cxn modelId="{511BFC26-5D9D-4590-AD7C-CEF5DE554002}" srcId="{3C196416-5176-4B4C-8983-55A142B70765}" destId="{14D8BD8B-ECB2-4227-9B90-E3479288103D}" srcOrd="0" destOrd="0" parTransId="{E0FD1676-FED2-43E9-82F3-E849F65756AE}" sibTransId="{1966CE80-BFE1-4CEB-9999-C131A5E834AB}"/>
    <dgm:cxn modelId="{3C4A8EED-BDA0-4690-99FB-061059F908F4}" type="presOf" srcId="{91B09799-2EDE-4D1E-8DAB-1D61DF86E9F8}" destId="{DBB1EADC-2827-4780-BF1B-789CEAC99FCA}" srcOrd="0" destOrd="0" presId="urn:microsoft.com/office/officeart/2005/8/layout/cycle2"/>
    <dgm:cxn modelId="{4C60A901-A431-4AC0-9E54-33B51E5DA3FE}" type="presOf" srcId="{7781F4D7-7D07-4517-86E0-EE98F4B937BB}" destId="{DE4A5CD5-3460-4794-96F5-C81B204131CB}" srcOrd="1" destOrd="0" presId="urn:microsoft.com/office/officeart/2005/8/layout/cycle2"/>
    <dgm:cxn modelId="{55715EAA-8141-4584-AFEC-B92EC8FC9485}" srcId="{3C196416-5176-4B4C-8983-55A142B70765}" destId="{4E6C071B-3CFA-4814-A5A7-AA59C50E13E9}" srcOrd="4" destOrd="0" parTransId="{0BCDE5AD-74C3-4AD3-8B51-16A26E9F0BA6}" sibTransId="{592FEE5D-F679-4184-9AEB-8925751CC222}"/>
    <dgm:cxn modelId="{88C0F471-D05E-482F-88EE-A680235BE643}" type="presOf" srcId="{C7DD4BE1-242D-417B-B810-F17715A6C485}" destId="{3D2D3D69-EDE9-4ABA-BCEF-C441FD946A4A}" srcOrd="0" destOrd="0" presId="urn:microsoft.com/office/officeart/2005/8/layout/cycle2"/>
    <dgm:cxn modelId="{66F7A969-3B7E-4FE7-90DB-BE70AB96E0CF}" type="presOf" srcId="{8E2B6FF7-A9D3-47F8-8FFD-F6D4F91FAF63}" destId="{41F8B255-991C-4901-8B6A-BDA494765887}" srcOrd="0" destOrd="0" presId="urn:microsoft.com/office/officeart/2005/8/layout/cycle2"/>
    <dgm:cxn modelId="{D56629B0-2CB1-41B8-822C-689AA8D4A636}" srcId="{3C196416-5176-4B4C-8983-55A142B70765}" destId="{A3A18146-4E95-4E69-8E03-8668DB482E27}" srcOrd="7" destOrd="0" parTransId="{73B6493D-4D21-4D11-95EB-0BC0B7C34166}" sibTransId="{8E2B6FF7-A9D3-47F8-8FFD-F6D4F91FAF63}"/>
    <dgm:cxn modelId="{7B87EC25-FB36-451B-82B8-79EF837DB4F4}" type="presOf" srcId="{8E2B6FF7-A9D3-47F8-8FFD-F6D4F91FAF63}" destId="{638764A2-8F82-469F-94BF-41D389E5902A}" srcOrd="1" destOrd="0" presId="urn:microsoft.com/office/officeart/2005/8/layout/cycle2"/>
    <dgm:cxn modelId="{B471282B-279F-4405-BBE6-1B70F0B81403}" type="presOf" srcId="{20CFA066-0F6D-47F6-834B-DA00D0ED8811}" destId="{1CE26C6A-BEF1-4A3C-8568-A2E083B1C231}" srcOrd="0" destOrd="0" presId="urn:microsoft.com/office/officeart/2005/8/layout/cycle2"/>
    <dgm:cxn modelId="{20143529-5581-4609-8BB8-800A68A39455}" type="presOf" srcId="{5BE80E3F-242E-4229-9372-7DD231F14D7B}" destId="{91C248DB-21FC-4318-AC97-6D9E99B70E9D}" srcOrd="1" destOrd="0" presId="urn:microsoft.com/office/officeart/2005/8/layout/cycle2"/>
    <dgm:cxn modelId="{CED73790-2C4D-4B91-B75B-4D1DBD89FB5E}" srcId="{3C196416-5176-4B4C-8983-55A142B70765}" destId="{911552D5-9829-4B9A-B0F0-89ECA8708F77}" srcOrd="5" destOrd="0" parTransId="{B0338F83-8032-43EA-8452-6D659EEE73EE}" sibTransId="{66EA9795-1FDC-4F5A-8193-98356DBAF686}"/>
    <dgm:cxn modelId="{25691F13-DF65-49C4-AB14-ED65FCFDE004}" type="presOf" srcId="{1966CE80-BFE1-4CEB-9999-C131A5E834AB}" destId="{3901C9DC-4B07-4AD3-B4C3-1737C399AEED}" srcOrd="1" destOrd="0" presId="urn:microsoft.com/office/officeart/2005/8/layout/cycle2"/>
    <dgm:cxn modelId="{F84C19C5-12D1-4FE8-8B27-D6952C6EA0DD}" type="presOf" srcId="{5F32DDC6-00F1-47AA-AB86-F7CB7C53BE53}" destId="{66593053-23DB-42F0-B25E-5994DDB87EF7}" srcOrd="0" destOrd="0" presId="urn:microsoft.com/office/officeart/2005/8/layout/cycle2"/>
    <dgm:cxn modelId="{0FF4C616-7C84-4A79-88B6-582D4C6272DF}" srcId="{3C196416-5176-4B4C-8983-55A142B70765}" destId="{D5AEA483-5089-48AE-9AE6-03F76DF05E00}" srcOrd="2" destOrd="0" parTransId="{F72484C2-D422-4B02-B6D1-DF42C87DBABB}" sibTransId="{5F32DDC6-00F1-47AA-AB86-F7CB7C53BE53}"/>
    <dgm:cxn modelId="{7239B603-6D17-4F2D-BC2D-BED69BDB9D72}" type="presOf" srcId="{14D8BD8B-ECB2-4227-9B90-E3479288103D}" destId="{36668BD6-D2C2-4E63-8A6B-F68AC7114FF1}" srcOrd="0" destOrd="0" presId="urn:microsoft.com/office/officeart/2005/8/layout/cycle2"/>
    <dgm:cxn modelId="{DF8AB78F-FC52-4047-A68F-031977D5F9E2}" type="presOf" srcId="{D5AEA483-5089-48AE-9AE6-03F76DF05E00}" destId="{1C8E1E54-C90C-4932-8C55-4325326BAA15}" srcOrd="0" destOrd="0" presId="urn:microsoft.com/office/officeart/2005/8/layout/cycle2"/>
    <dgm:cxn modelId="{4F27C86F-547F-4304-BFEB-56CA1FCCA992}" type="presOf" srcId="{592FEE5D-F679-4184-9AEB-8925751CC222}" destId="{440844EB-8A44-4D19-ADAB-DD3B663353D4}" srcOrd="0" destOrd="0" presId="urn:microsoft.com/office/officeart/2005/8/layout/cycle2"/>
    <dgm:cxn modelId="{039E45D2-4F55-404A-B212-D3E9C8E7508D}" srcId="{3C196416-5176-4B4C-8983-55A142B70765}" destId="{C7DD4BE1-242D-417B-B810-F17715A6C485}" srcOrd="6" destOrd="0" parTransId="{48A5F88F-3783-4EBC-95FD-2E03D8327A08}" sibTransId="{7781F4D7-7D07-4517-86E0-EE98F4B937BB}"/>
    <dgm:cxn modelId="{13E92C3D-AA0B-4406-89AE-71DC8618EFDD}" type="presOf" srcId="{8F3EB54E-1576-4AC3-80F7-333069E4A192}" destId="{1B3E8E0C-D725-44BB-A2C8-4998C27A9E5B}" srcOrd="1" destOrd="0" presId="urn:microsoft.com/office/officeart/2005/8/layout/cycle2"/>
    <dgm:cxn modelId="{DDF6E9CD-35B9-4AF4-84DF-BBE5F713146B}" type="presOf" srcId="{A3A18146-4E95-4E69-8E03-8668DB482E27}" destId="{586169E0-5486-459B-B985-B28909CEF692}" srcOrd="0" destOrd="0" presId="urn:microsoft.com/office/officeart/2005/8/layout/cycle2"/>
    <dgm:cxn modelId="{C092B86C-675A-4260-A7C9-6C3321789263}" type="presOf" srcId="{4E6C071B-3CFA-4814-A5A7-AA59C50E13E9}" destId="{F595B539-FEDA-4013-8C1E-CE8C124E2821}" srcOrd="0" destOrd="0" presId="urn:microsoft.com/office/officeart/2005/8/layout/cycle2"/>
    <dgm:cxn modelId="{7AEA4166-BCED-412B-BC9D-E15497DA68E9}" type="presParOf" srcId="{987504EB-1655-4EE2-AD90-DC1DC0AB1275}" destId="{36668BD6-D2C2-4E63-8A6B-F68AC7114FF1}" srcOrd="0" destOrd="0" presId="urn:microsoft.com/office/officeart/2005/8/layout/cycle2"/>
    <dgm:cxn modelId="{82966FEE-F09A-4F67-A6C5-8B80D5BC9294}" type="presParOf" srcId="{987504EB-1655-4EE2-AD90-DC1DC0AB1275}" destId="{DB5010B3-9777-461C-95A1-3D90BCD2CE29}" srcOrd="1" destOrd="0" presId="urn:microsoft.com/office/officeart/2005/8/layout/cycle2"/>
    <dgm:cxn modelId="{164F62B5-93C9-4C15-B58C-A32963EF8970}" type="presParOf" srcId="{DB5010B3-9777-461C-95A1-3D90BCD2CE29}" destId="{3901C9DC-4B07-4AD3-B4C3-1737C399AEED}" srcOrd="0" destOrd="0" presId="urn:microsoft.com/office/officeart/2005/8/layout/cycle2"/>
    <dgm:cxn modelId="{68B28927-20FD-4F71-87D3-5412F3DD59AB}" type="presParOf" srcId="{987504EB-1655-4EE2-AD90-DC1DC0AB1275}" destId="{1CE26C6A-BEF1-4A3C-8568-A2E083B1C231}" srcOrd="2" destOrd="0" presId="urn:microsoft.com/office/officeart/2005/8/layout/cycle2"/>
    <dgm:cxn modelId="{7D4E89DD-AE20-4DE4-AA6C-1655F7D284B2}" type="presParOf" srcId="{987504EB-1655-4EE2-AD90-DC1DC0AB1275}" destId="{EE95F844-BE1D-4E9D-BDAB-3E1A6237BFEA}" srcOrd="3" destOrd="0" presId="urn:microsoft.com/office/officeart/2005/8/layout/cycle2"/>
    <dgm:cxn modelId="{22902990-02FB-4381-90F7-858823C82683}" type="presParOf" srcId="{EE95F844-BE1D-4E9D-BDAB-3E1A6237BFEA}" destId="{1B3E8E0C-D725-44BB-A2C8-4998C27A9E5B}" srcOrd="0" destOrd="0" presId="urn:microsoft.com/office/officeart/2005/8/layout/cycle2"/>
    <dgm:cxn modelId="{1E22FECE-E58F-4EDC-9421-27BC3B5990F0}" type="presParOf" srcId="{987504EB-1655-4EE2-AD90-DC1DC0AB1275}" destId="{1C8E1E54-C90C-4932-8C55-4325326BAA15}" srcOrd="4" destOrd="0" presId="urn:microsoft.com/office/officeart/2005/8/layout/cycle2"/>
    <dgm:cxn modelId="{9C88A521-414A-4CED-A6A0-A5C88FADDF26}" type="presParOf" srcId="{987504EB-1655-4EE2-AD90-DC1DC0AB1275}" destId="{66593053-23DB-42F0-B25E-5994DDB87EF7}" srcOrd="5" destOrd="0" presId="urn:microsoft.com/office/officeart/2005/8/layout/cycle2"/>
    <dgm:cxn modelId="{89CA40D0-D9A3-42B2-8A8C-AFA23E425719}" type="presParOf" srcId="{66593053-23DB-42F0-B25E-5994DDB87EF7}" destId="{BA7DB7E6-C0FA-43D8-899F-4A8E47952C78}" srcOrd="0" destOrd="0" presId="urn:microsoft.com/office/officeart/2005/8/layout/cycle2"/>
    <dgm:cxn modelId="{471A59C3-DBAA-4527-9155-FBCC72722466}" type="presParOf" srcId="{987504EB-1655-4EE2-AD90-DC1DC0AB1275}" destId="{DBB1EADC-2827-4780-BF1B-789CEAC99FCA}" srcOrd="6" destOrd="0" presId="urn:microsoft.com/office/officeart/2005/8/layout/cycle2"/>
    <dgm:cxn modelId="{157F791B-B9A1-41D2-B14E-2CC0ECC64BF1}" type="presParOf" srcId="{987504EB-1655-4EE2-AD90-DC1DC0AB1275}" destId="{E6FED6B3-8DE6-439F-A649-31D97AD9EB5E}" srcOrd="7" destOrd="0" presId="urn:microsoft.com/office/officeart/2005/8/layout/cycle2"/>
    <dgm:cxn modelId="{63FAA410-0D22-4FF1-8CC1-CD938A0F7F7B}" type="presParOf" srcId="{E6FED6B3-8DE6-439F-A649-31D97AD9EB5E}" destId="{91C248DB-21FC-4318-AC97-6D9E99B70E9D}" srcOrd="0" destOrd="0" presId="urn:microsoft.com/office/officeart/2005/8/layout/cycle2"/>
    <dgm:cxn modelId="{3A1C38A0-CAC8-4B63-AF3F-39614CFD0266}" type="presParOf" srcId="{987504EB-1655-4EE2-AD90-DC1DC0AB1275}" destId="{F595B539-FEDA-4013-8C1E-CE8C124E2821}" srcOrd="8" destOrd="0" presId="urn:microsoft.com/office/officeart/2005/8/layout/cycle2"/>
    <dgm:cxn modelId="{5FBE7579-6B0A-41D1-95C5-A6AB70BEC5B9}" type="presParOf" srcId="{987504EB-1655-4EE2-AD90-DC1DC0AB1275}" destId="{440844EB-8A44-4D19-ADAB-DD3B663353D4}" srcOrd="9" destOrd="0" presId="urn:microsoft.com/office/officeart/2005/8/layout/cycle2"/>
    <dgm:cxn modelId="{B3377D17-104C-4A8E-82FF-49623D779B2E}" type="presParOf" srcId="{440844EB-8A44-4D19-ADAB-DD3B663353D4}" destId="{DE03B9EA-ECF0-42C6-A32A-80B221047A6D}" srcOrd="0" destOrd="0" presId="urn:microsoft.com/office/officeart/2005/8/layout/cycle2"/>
    <dgm:cxn modelId="{7AB07E48-D492-43CD-9D56-EA26F32B13D3}" type="presParOf" srcId="{987504EB-1655-4EE2-AD90-DC1DC0AB1275}" destId="{DC5F6842-6E53-4017-8532-194C0C51C524}" srcOrd="10" destOrd="0" presId="urn:microsoft.com/office/officeart/2005/8/layout/cycle2"/>
    <dgm:cxn modelId="{AB8CD027-7BA1-40C6-8508-F72E1039637D}" type="presParOf" srcId="{987504EB-1655-4EE2-AD90-DC1DC0AB1275}" destId="{05559B3F-D788-4237-BFF7-EFC67FE7E6A5}" srcOrd="11" destOrd="0" presId="urn:microsoft.com/office/officeart/2005/8/layout/cycle2"/>
    <dgm:cxn modelId="{F665F61A-7D9D-45C1-A804-3CF623AE840E}" type="presParOf" srcId="{05559B3F-D788-4237-BFF7-EFC67FE7E6A5}" destId="{CB33D2F5-401B-4ED2-8B9E-FFA5967BCE62}" srcOrd="0" destOrd="0" presId="urn:microsoft.com/office/officeart/2005/8/layout/cycle2"/>
    <dgm:cxn modelId="{31322F8B-4030-4D36-AE4F-0C9AB4B823F7}" type="presParOf" srcId="{987504EB-1655-4EE2-AD90-DC1DC0AB1275}" destId="{3D2D3D69-EDE9-4ABA-BCEF-C441FD946A4A}" srcOrd="12" destOrd="0" presId="urn:microsoft.com/office/officeart/2005/8/layout/cycle2"/>
    <dgm:cxn modelId="{34AEA8E8-3DCB-444C-AE89-E700C7FD36FA}" type="presParOf" srcId="{987504EB-1655-4EE2-AD90-DC1DC0AB1275}" destId="{0D15F7E3-F7F4-4EAE-806B-377EA2F62AC1}" srcOrd="13" destOrd="0" presId="urn:microsoft.com/office/officeart/2005/8/layout/cycle2"/>
    <dgm:cxn modelId="{7E47F9D7-257C-434F-A593-6421EEC9EB16}" type="presParOf" srcId="{0D15F7E3-F7F4-4EAE-806B-377EA2F62AC1}" destId="{DE4A5CD5-3460-4794-96F5-C81B204131CB}" srcOrd="0" destOrd="0" presId="urn:microsoft.com/office/officeart/2005/8/layout/cycle2"/>
    <dgm:cxn modelId="{0CD25998-BF34-4E75-8577-D496B047D46F}" type="presParOf" srcId="{987504EB-1655-4EE2-AD90-DC1DC0AB1275}" destId="{586169E0-5486-459B-B985-B28909CEF692}" srcOrd="14" destOrd="0" presId="urn:microsoft.com/office/officeart/2005/8/layout/cycle2"/>
    <dgm:cxn modelId="{7C68F77E-6A54-4EE9-8E84-9E75A41E9A3D}" type="presParOf" srcId="{987504EB-1655-4EE2-AD90-DC1DC0AB1275}" destId="{41F8B255-991C-4901-8B6A-BDA494765887}" srcOrd="15" destOrd="0" presId="urn:microsoft.com/office/officeart/2005/8/layout/cycle2"/>
    <dgm:cxn modelId="{B4BFC6AD-202B-4738-AB24-8612D25A178C}" type="presParOf" srcId="{41F8B255-991C-4901-8B6A-BDA494765887}" destId="{638764A2-8F82-469F-94BF-41D389E5902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6C4567-E49B-41A2-AE82-788AA6AA40AD}" type="doc">
      <dgm:prSet loTypeId="urn:microsoft.com/office/officeart/2005/8/layout/hList3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FFFBF7A-C2BB-4008-9911-90443B7A49D6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পরিফেরা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পর্বের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9C661A-D744-4BB0-993D-0220518E3AD1}" type="parTrans" cxnId="{FD619FB2-3F59-4F4B-B025-EFC649A982A7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693B35B-A32C-4E4B-B763-14160863DD36}" type="sibTrans" cxnId="{FD619FB2-3F59-4F4B-B025-EFC649A982A7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D4DAD6A-019D-413D-AC37-781B8A199195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সরলতম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বহুকোষী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প্রাণী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9988BF3-465E-4DA9-A8E4-2032F19316E1}" type="parTrans" cxnId="{B068A3EF-110F-41EC-A797-BE938235840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F7B7A41-FF5E-4A65-B95B-8B025971B02C}" type="sibTrans" cxnId="{B068A3EF-110F-41EC-A797-BE938235840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7A07B57-F24E-4DB3-90B7-D3A5919082B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দেহপ্রাচীর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অসংখ্য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ছিদ্রযুক্ত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ছিদ্রপথে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পানির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সাথে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অক্সিজেন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খাদ্যবস্তু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প্রবেশ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9D99477-C879-493C-8FAE-12AB56B4AAB2}" type="parTrans" cxnId="{52ED72F9-6E69-4A1B-95CC-AD279F45CA40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53C1EEF-146B-4DEE-B42A-E9671965D80D}" type="sibTrans" cxnId="{52ED72F9-6E69-4A1B-95CC-AD279F45CA40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0D503F9-EF61-4A06-9C44-99EC28E569C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কোনো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পৃথক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সুগঠিত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কলা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অঙ্গ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তন্ত্র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না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C1F935A-BEED-4BFD-9CE9-7E39C39031C9}" type="parTrans" cxnId="{44D60750-6E5F-40EF-B1D8-4FA8C921A4E1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41F5112-9CC4-4631-BC60-4F254D24A3DA}" type="sibTrans" cxnId="{44D60750-6E5F-40EF-B1D8-4FA8C921A4E1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C2D4AAF-5823-4372-BFE3-38D72B11A35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যেমনঃ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i="1" dirty="0" err="1" smtClean="0">
              <a:solidFill>
                <a:schemeClr val="tx1"/>
              </a:solidFill>
              <a:latin typeface="+mj-lt"/>
              <a:cs typeface="NikoshBAN" pitchFamily="2" charset="0"/>
            </a:rPr>
            <a:t>Spongilla</a:t>
          </a:r>
          <a:r>
            <a:rPr lang="en-US" i="1" dirty="0" smtClean="0">
              <a:solidFill>
                <a:schemeClr val="tx1"/>
              </a:solidFill>
              <a:latin typeface="+mj-lt"/>
              <a:cs typeface="NikoshBAN" pitchFamily="2" charset="0"/>
            </a:rPr>
            <a:t>, </a:t>
          </a:r>
          <a:r>
            <a:rPr lang="en-US" i="1" dirty="0" err="1" smtClean="0">
              <a:solidFill>
                <a:schemeClr val="tx1"/>
              </a:solidFill>
              <a:latin typeface="+mj-lt"/>
              <a:cs typeface="NikoshBAN" pitchFamily="2" charset="0"/>
            </a:rPr>
            <a:t>Scypha</a:t>
          </a:r>
          <a:endParaRPr lang="en-US" i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708E267-B32E-495A-A889-D0E66C9B4009}" type="parTrans" cxnId="{5C1E9476-11AC-43C0-A173-2100819EAD7F}">
      <dgm:prSet/>
      <dgm:spPr/>
      <dgm:t>
        <a:bodyPr/>
        <a:lstStyle/>
        <a:p>
          <a:endParaRPr lang="en-US"/>
        </a:p>
      </dgm:t>
    </dgm:pt>
    <dgm:pt modelId="{D86F9C04-A2AB-4E60-B7C2-4C881010E58C}" type="sibTrans" cxnId="{5C1E9476-11AC-43C0-A173-2100819EAD7F}">
      <dgm:prSet/>
      <dgm:spPr/>
      <dgm:t>
        <a:bodyPr/>
        <a:lstStyle/>
        <a:p>
          <a:endParaRPr lang="en-US"/>
        </a:p>
      </dgm:t>
    </dgm:pt>
    <dgm:pt modelId="{9CAC8D3A-E512-4AF9-A0B6-D204B7A18E83}" type="pres">
      <dgm:prSet presAssocID="{F76C4567-E49B-41A2-AE82-788AA6AA40A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2851AC-A2D2-4D3D-A8CD-AD6D3E178306}" type="pres">
      <dgm:prSet presAssocID="{6FFFBF7A-C2BB-4008-9911-90443B7A49D6}" presName="roof" presStyleLbl="dkBgShp" presStyleIdx="0" presStyleCnt="2"/>
      <dgm:spPr/>
      <dgm:t>
        <a:bodyPr/>
        <a:lstStyle/>
        <a:p>
          <a:endParaRPr lang="en-US"/>
        </a:p>
      </dgm:t>
    </dgm:pt>
    <dgm:pt modelId="{69F60DAD-07CA-469F-93D2-95DC095A996B}" type="pres">
      <dgm:prSet presAssocID="{6FFFBF7A-C2BB-4008-9911-90443B7A49D6}" presName="pillars" presStyleCnt="0"/>
      <dgm:spPr/>
    </dgm:pt>
    <dgm:pt modelId="{4B0306F4-272E-480A-B4F8-4F81EC73886A}" type="pres">
      <dgm:prSet presAssocID="{6FFFBF7A-C2BB-4008-9911-90443B7A49D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F90EB-8C33-4D8A-A136-EA546F098B43}" type="pres">
      <dgm:prSet presAssocID="{17A07B57-F24E-4DB3-90B7-D3A5919082B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28FB1-B07D-4055-91D3-91EC52BB4823}" type="pres">
      <dgm:prSet presAssocID="{B0D503F9-EF61-4A06-9C44-99EC28E569C2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AB918-0F8C-4422-A7D3-B927BF56201F}" type="pres">
      <dgm:prSet presAssocID="{5C2D4AAF-5823-4372-BFE3-38D72B11A35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9BC7F-0F6B-44F6-9C21-B13393C8B6AE}" type="pres">
      <dgm:prSet presAssocID="{6FFFBF7A-C2BB-4008-9911-90443B7A49D6}" presName="base" presStyleLbl="dkBgShp" presStyleIdx="1" presStyleCnt="2"/>
      <dgm:spPr/>
    </dgm:pt>
  </dgm:ptLst>
  <dgm:cxnLst>
    <dgm:cxn modelId="{85932AE2-53E0-486F-8403-5AEBAB18AAA7}" type="presOf" srcId="{6FFFBF7A-C2BB-4008-9911-90443B7A49D6}" destId="{4B2851AC-A2D2-4D3D-A8CD-AD6D3E178306}" srcOrd="0" destOrd="0" presId="urn:microsoft.com/office/officeart/2005/8/layout/hList3"/>
    <dgm:cxn modelId="{81ADCAA8-424B-4B32-A1D2-25CADFFA1581}" type="presOf" srcId="{F76C4567-E49B-41A2-AE82-788AA6AA40AD}" destId="{9CAC8D3A-E512-4AF9-A0B6-D204B7A18E83}" srcOrd="0" destOrd="0" presId="urn:microsoft.com/office/officeart/2005/8/layout/hList3"/>
    <dgm:cxn modelId="{B068A3EF-110F-41EC-A797-BE9382358406}" srcId="{6FFFBF7A-C2BB-4008-9911-90443B7A49D6}" destId="{DD4DAD6A-019D-413D-AC37-781B8A199195}" srcOrd="0" destOrd="0" parTransId="{59988BF3-465E-4DA9-A8E4-2032F19316E1}" sibTransId="{9F7B7A41-FF5E-4A65-B95B-8B025971B02C}"/>
    <dgm:cxn modelId="{750474B4-8716-4E0E-B8DB-1F25792789E6}" type="presOf" srcId="{5C2D4AAF-5823-4372-BFE3-38D72B11A35D}" destId="{232AB918-0F8C-4422-A7D3-B927BF56201F}" srcOrd="0" destOrd="0" presId="urn:microsoft.com/office/officeart/2005/8/layout/hList3"/>
    <dgm:cxn modelId="{E54EB16F-8693-4B62-9BA2-2C8A505D7F5E}" type="presOf" srcId="{17A07B57-F24E-4DB3-90B7-D3A5919082BE}" destId="{C96F90EB-8C33-4D8A-A136-EA546F098B43}" srcOrd="0" destOrd="0" presId="urn:microsoft.com/office/officeart/2005/8/layout/hList3"/>
    <dgm:cxn modelId="{FD270A28-4767-4276-BAEF-CB5D93B73C85}" type="presOf" srcId="{DD4DAD6A-019D-413D-AC37-781B8A199195}" destId="{4B0306F4-272E-480A-B4F8-4F81EC73886A}" srcOrd="0" destOrd="0" presId="urn:microsoft.com/office/officeart/2005/8/layout/hList3"/>
    <dgm:cxn modelId="{52ED72F9-6E69-4A1B-95CC-AD279F45CA40}" srcId="{6FFFBF7A-C2BB-4008-9911-90443B7A49D6}" destId="{17A07B57-F24E-4DB3-90B7-D3A5919082BE}" srcOrd="1" destOrd="0" parTransId="{59D99477-C879-493C-8FAE-12AB56B4AAB2}" sibTransId="{D53C1EEF-146B-4DEE-B42A-E9671965D80D}"/>
    <dgm:cxn modelId="{2772708F-EBCC-4941-8DEC-824B983B1D41}" type="presOf" srcId="{B0D503F9-EF61-4A06-9C44-99EC28E569C2}" destId="{43428FB1-B07D-4055-91D3-91EC52BB4823}" srcOrd="0" destOrd="0" presId="urn:microsoft.com/office/officeart/2005/8/layout/hList3"/>
    <dgm:cxn modelId="{FD619FB2-3F59-4F4B-B025-EFC649A982A7}" srcId="{F76C4567-E49B-41A2-AE82-788AA6AA40AD}" destId="{6FFFBF7A-C2BB-4008-9911-90443B7A49D6}" srcOrd="0" destOrd="0" parTransId="{049C661A-D744-4BB0-993D-0220518E3AD1}" sibTransId="{9693B35B-A32C-4E4B-B763-14160863DD36}"/>
    <dgm:cxn modelId="{5C1E9476-11AC-43C0-A173-2100819EAD7F}" srcId="{6FFFBF7A-C2BB-4008-9911-90443B7A49D6}" destId="{5C2D4AAF-5823-4372-BFE3-38D72B11A35D}" srcOrd="3" destOrd="0" parTransId="{A708E267-B32E-495A-A889-D0E66C9B4009}" sibTransId="{D86F9C04-A2AB-4E60-B7C2-4C881010E58C}"/>
    <dgm:cxn modelId="{44D60750-6E5F-40EF-B1D8-4FA8C921A4E1}" srcId="{6FFFBF7A-C2BB-4008-9911-90443B7A49D6}" destId="{B0D503F9-EF61-4A06-9C44-99EC28E569C2}" srcOrd="2" destOrd="0" parTransId="{DC1F935A-BEED-4BFD-9CE9-7E39C39031C9}" sibTransId="{C41F5112-9CC4-4631-BC60-4F254D24A3DA}"/>
    <dgm:cxn modelId="{A88E13A1-A1F4-4D5A-9788-244E873E22B3}" type="presParOf" srcId="{9CAC8D3A-E512-4AF9-A0B6-D204B7A18E83}" destId="{4B2851AC-A2D2-4D3D-A8CD-AD6D3E178306}" srcOrd="0" destOrd="0" presId="urn:microsoft.com/office/officeart/2005/8/layout/hList3"/>
    <dgm:cxn modelId="{E8C740A6-F92A-4A5B-B9E9-30E3480933F3}" type="presParOf" srcId="{9CAC8D3A-E512-4AF9-A0B6-D204B7A18E83}" destId="{69F60DAD-07CA-469F-93D2-95DC095A996B}" srcOrd="1" destOrd="0" presId="urn:microsoft.com/office/officeart/2005/8/layout/hList3"/>
    <dgm:cxn modelId="{E47B7A78-0E75-4F93-9CDE-7855C87E7B6A}" type="presParOf" srcId="{69F60DAD-07CA-469F-93D2-95DC095A996B}" destId="{4B0306F4-272E-480A-B4F8-4F81EC73886A}" srcOrd="0" destOrd="0" presId="urn:microsoft.com/office/officeart/2005/8/layout/hList3"/>
    <dgm:cxn modelId="{38F1B73A-92A8-4AFF-87B5-F6F2EBCD61CC}" type="presParOf" srcId="{69F60DAD-07CA-469F-93D2-95DC095A996B}" destId="{C96F90EB-8C33-4D8A-A136-EA546F098B43}" srcOrd="1" destOrd="0" presId="urn:microsoft.com/office/officeart/2005/8/layout/hList3"/>
    <dgm:cxn modelId="{C2E2BC6C-BC42-42BF-9E45-A3E87B834F21}" type="presParOf" srcId="{69F60DAD-07CA-469F-93D2-95DC095A996B}" destId="{43428FB1-B07D-4055-91D3-91EC52BB4823}" srcOrd="2" destOrd="0" presId="urn:microsoft.com/office/officeart/2005/8/layout/hList3"/>
    <dgm:cxn modelId="{47FB7967-2200-4793-85B8-A7588686A619}" type="presParOf" srcId="{69F60DAD-07CA-469F-93D2-95DC095A996B}" destId="{232AB918-0F8C-4422-A7D3-B927BF56201F}" srcOrd="3" destOrd="0" presId="urn:microsoft.com/office/officeart/2005/8/layout/hList3"/>
    <dgm:cxn modelId="{3276CEBD-2A12-4BE4-919D-DB74D3B45438}" type="presParOf" srcId="{9CAC8D3A-E512-4AF9-A0B6-D204B7A18E83}" destId="{4CB9BC7F-0F6B-44F6-9C21-B13393C8B6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73F1BC-2270-4E93-A06A-8A69C052584E}" type="doc">
      <dgm:prSet loTypeId="urn:microsoft.com/office/officeart/2005/8/layout/hList3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3F088F-A0D2-4320-98D1-72F5822E48E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নিডারিয়া</a:t>
          </a:r>
          <a:r>
            <a: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5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পর্বের</a:t>
          </a:r>
          <a:r>
            <a: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5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5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5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ED42241-86CC-45CE-850B-700FC667CD38}" type="parTrans" cxnId="{DAC3F2D1-DDD0-4E61-9813-92C31755EE6B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EB5551E-D234-44D7-8E0F-7F722E7C6E06}" type="sibTrans" cxnId="{DAC3F2D1-DDD0-4E61-9813-92C31755EE6B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3CFD6D72-ECFA-4817-A002-37DDDFAAD99D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দুটি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ভ্রুণীয়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কোষস্তর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গঠিত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দেহের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বাইরের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দিকের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স্তরটি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এক্টোডার্ম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এবং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ভিতরের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স্তরটি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এন্ডোডার্ম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EFF3680-F1CC-424B-8C7C-3EE0535BF594}" type="parTrans" cxnId="{6CEA0EEE-07BE-4841-92D2-737C6EC8F084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B96AC74-445D-4BFD-9F25-B0AD942BBB92}" type="sibTrans" cxnId="{6CEA0EEE-07BE-4841-92D2-737C6EC8F084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D62D560-6CD5-4FD2-92A6-7718B78A052B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p3d extrusionH="190500">
          <a:bevelT w="101600" prst="riblet"/>
        </a:sp3d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এক্টোডার্মে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নিডোব্লাস্ট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নামে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বৈশিষ্ট্যেপূর্ণ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কোষ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যারা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শিকার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ধরা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আত্মরক্ষা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চলনে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অংশ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নেয়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6A8DCD4-C8E4-47E5-9A1F-9D275C749A93}" type="parTrans" cxnId="{949D1455-6F5C-4598-8960-7F6829BD5D31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0AA6224-826D-4D67-AF74-482F07519752}" type="sibTrans" cxnId="{949D1455-6F5C-4598-8960-7F6829BD5D31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0AF94CE-B88E-477B-8816-45FFC8D94861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উদাহরণঃ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Hydra, </a:t>
          </a:r>
          <a:r>
            <a:rPr lang="en-US" sz="3600" i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Obelia</a:t>
          </a:r>
          <a:endParaRPr lang="en-US" sz="3600" i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8AF7E00-AB09-4704-A5F8-F3E3AA4F9AF8}" type="parTrans" cxnId="{870BA534-681E-42BD-B064-27A4F72D2993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F8C4C2B-09D9-4D51-9CC6-BFF2EDB40FFA}" type="sibTrans" cxnId="{870BA534-681E-42BD-B064-27A4F72D2993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E79CE10-B51C-4811-BF0F-E13779373C19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গহব্বরকে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সিলেন্টেরন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বলে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এটা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পরিপাক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সংবহনে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অংশ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নেয়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3C719C8-301E-41C6-A9BB-3E29C6143CC5}" type="parTrans" cxnId="{BDA5225E-BF4F-4680-9649-EE1633F41757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C99F4A9-7139-4035-8538-EA97030A174A}" type="sibTrans" cxnId="{BDA5225E-BF4F-4680-9649-EE1633F41757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373E68D-BB9A-4402-A20C-1EF496332A02}" type="pres">
      <dgm:prSet presAssocID="{3573F1BC-2270-4E93-A06A-8A69C052584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550621-840E-45C2-9122-F1A7788A8C0F}" type="pres">
      <dgm:prSet presAssocID="{7E3F088F-A0D2-4320-98D1-72F5822E48EF}" presName="roof" presStyleLbl="dkBgShp" presStyleIdx="0" presStyleCnt="2"/>
      <dgm:spPr/>
      <dgm:t>
        <a:bodyPr/>
        <a:lstStyle/>
        <a:p>
          <a:endParaRPr lang="en-US"/>
        </a:p>
      </dgm:t>
    </dgm:pt>
    <dgm:pt modelId="{77899205-4D44-4137-B4E6-06B4CE7AD764}" type="pres">
      <dgm:prSet presAssocID="{7E3F088F-A0D2-4320-98D1-72F5822E48EF}" presName="pillars" presStyleCnt="0"/>
      <dgm:spPr/>
    </dgm:pt>
    <dgm:pt modelId="{71C3C1AF-171B-4409-B404-BCD4138865F8}" type="pres">
      <dgm:prSet presAssocID="{7E3F088F-A0D2-4320-98D1-72F5822E48EF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7E1DA-7B38-4EFE-BC9E-93F759428AD4}" type="pres">
      <dgm:prSet presAssocID="{BE79CE10-B51C-4811-BF0F-E13779373C1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46BD9-E564-4379-A688-23A18D07F40E}" type="pres">
      <dgm:prSet presAssocID="{9D62D560-6CD5-4FD2-92A6-7718B78A052B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C52B0-5C4C-42B0-9C77-496C0329FF38}" type="pres">
      <dgm:prSet presAssocID="{E0AF94CE-B88E-477B-8816-45FFC8D94861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62044-6602-4131-9545-4A93488B2BCD}" type="pres">
      <dgm:prSet presAssocID="{7E3F088F-A0D2-4320-98D1-72F5822E48EF}" presName="base" presStyleLbl="dkBgShp" presStyleIdx="1" presStyleCnt="2"/>
      <dgm:spPr/>
    </dgm:pt>
  </dgm:ptLst>
  <dgm:cxnLst>
    <dgm:cxn modelId="{6CEA0EEE-07BE-4841-92D2-737C6EC8F084}" srcId="{7E3F088F-A0D2-4320-98D1-72F5822E48EF}" destId="{3CFD6D72-ECFA-4817-A002-37DDDFAAD99D}" srcOrd="0" destOrd="0" parTransId="{FEFF3680-F1CC-424B-8C7C-3EE0535BF594}" sibTransId="{CB96AC74-445D-4BFD-9F25-B0AD942BBB92}"/>
    <dgm:cxn modelId="{27810C3C-D36C-4763-B143-2F4D92BA44AB}" type="presOf" srcId="{3573F1BC-2270-4E93-A06A-8A69C052584E}" destId="{B373E68D-BB9A-4402-A20C-1EF496332A02}" srcOrd="0" destOrd="0" presId="urn:microsoft.com/office/officeart/2005/8/layout/hList3"/>
    <dgm:cxn modelId="{451B472C-8CCC-40BB-B9BD-8372D210316C}" type="presOf" srcId="{9D62D560-6CD5-4FD2-92A6-7718B78A052B}" destId="{0AA46BD9-E564-4379-A688-23A18D07F40E}" srcOrd="0" destOrd="0" presId="urn:microsoft.com/office/officeart/2005/8/layout/hList3"/>
    <dgm:cxn modelId="{605C015A-5520-4C94-8E2B-6DA9F36FD7FE}" type="presOf" srcId="{3CFD6D72-ECFA-4817-A002-37DDDFAAD99D}" destId="{71C3C1AF-171B-4409-B404-BCD4138865F8}" srcOrd="0" destOrd="0" presId="urn:microsoft.com/office/officeart/2005/8/layout/hList3"/>
    <dgm:cxn modelId="{16E01783-204C-4187-BEC6-DC09F0A5AAEA}" type="presOf" srcId="{E0AF94CE-B88E-477B-8816-45FFC8D94861}" destId="{195C52B0-5C4C-42B0-9C77-496C0329FF38}" srcOrd="0" destOrd="0" presId="urn:microsoft.com/office/officeart/2005/8/layout/hList3"/>
    <dgm:cxn modelId="{949D1455-6F5C-4598-8960-7F6829BD5D31}" srcId="{7E3F088F-A0D2-4320-98D1-72F5822E48EF}" destId="{9D62D560-6CD5-4FD2-92A6-7718B78A052B}" srcOrd="2" destOrd="0" parTransId="{16A8DCD4-C8E4-47E5-9A1F-9D275C749A93}" sibTransId="{70AA6224-826D-4D67-AF74-482F07519752}"/>
    <dgm:cxn modelId="{DAC3F2D1-DDD0-4E61-9813-92C31755EE6B}" srcId="{3573F1BC-2270-4E93-A06A-8A69C052584E}" destId="{7E3F088F-A0D2-4320-98D1-72F5822E48EF}" srcOrd="0" destOrd="0" parTransId="{CED42241-86CC-45CE-850B-700FC667CD38}" sibTransId="{CEB5551E-D234-44D7-8E0F-7F722E7C6E06}"/>
    <dgm:cxn modelId="{9603AA5D-7E63-473F-A711-848D4F1236D3}" type="presOf" srcId="{7E3F088F-A0D2-4320-98D1-72F5822E48EF}" destId="{1D550621-840E-45C2-9122-F1A7788A8C0F}" srcOrd="0" destOrd="0" presId="urn:microsoft.com/office/officeart/2005/8/layout/hList3"/>
    <dgm:cxn modelId="{870BA534-681E-42BD-B064-27A4F72D2993}" srcId="{7E3F088F-A0D2-4320-98D1-72F5822E48EF}" destId="{E0AF94CE-B88E-477B-8816-45FFC8D94861}" srcOrd="3" destOrd="0" parTransId="{08AF7E00-AB09-4704-A5F8-F3E3AA4F9AF8}" sibTransId="{0F8C4C2B-09D9-4D51-9CC6-BFF2EDB40FFA}"/>
    <dgm:cxn modelId="{F7F014D0-5D74-4AD9-B5F3-BDAA1DDE4A87}" type="presOf" srcId="{BE79CE10-B51C-4811-BF0F-E13779373C19}" destId="{00D7E1DA-7B38-4EFE-BC9E-93F759428AD4}" srcOrd="0" destOrd="0" presId="urn:microsoft.com/office/officeart/2005/8/layout/hList3"/>
    <dgm:cxn modelId="{BDA5225E-BF4F-4680-9649-EE1633F41757}" srcId="{7E3F088F-A0D2-4320-98D1-72F5822E48EF}" destId="{BE79CE10-B51C-4811-BF0F-E13779373C19}" srcOrd="1" destOrd="0" parTransId="{03C719C8-301E-41C6-A9BB-3E29C6143CC5}" sibTransId="{8C99F4A9-7139-4035-8538-EA97030A174A}"/>
    <dgm:cxn modelId="{B90FB9BF-E707-401C-94C0-27DB6BD1A0A8}" type="presParOf" srcId="{B373E68D-BB9A-4402-A20C-1EF496332A02}" destId="{1D550621-840E-45C2-9122-F1A7788A8C0F}" srcOrd="0" destOrd="0" presId="urn:microsoft.com/office/officeart/2005/8/layout/hList3"/>
    <dgm:cxn modelId="{F3D08CF8-9DA1-4134-8CB2-A0821F4BB157}" type="presParOf" srcId="{B373E68D-BB9A-4402-A20C-1EF496332A02}" destId="{77899205-4D44-4137-B4E6-06B4CE7AD764}" srcOrd="1" destOrd="0" presId="urn:microsoft.com/office/officeart/2005/8/layout/hList3"/>
    <dgm:cxn modelId="{3A1053E9-E848-4E2E-9A9E-ABA03FF28604}" type="presParOf" srcId="{77899205-4D44-4137-B4E6-06B4CE7AD764}" destId="{71C3C1AF-171B-4409-B404-BCD4138865F8}" srcOrd="0" destOrd="0" presId="urn:microsoft.com/office/officeart/2005/8/layout/hList3"/>
    <dgm:cxn modelId="{614C618B-AB14-4F96-B840-7980911055B4}" type="presParOf" srcId="{77899205-4D44-4137-B4E6-06B4CE7AD764}" destId="{00D7E1DA-7B38-4EFE-BC9E-93F759428AD4}" srcOrd="1" destOrd="0" presId="urn:microsoft.com/office/officeart/2005/8/layout/hList3"/>
    <dgm:cxn modelId="{DB53FF52-CFD3-4A18-95C3-85BDAF807A80}" type="presParOf" srcId="{77899205-4D44-4137-B4E6-06B4CE7AD764}" destId="{0AA46BD9-E564-4379-A688-23A18D07F40E}" srcOrd="2" destOrd="0" presId="urn:microsoft.com/office/officeart/2005/8/layout/hList3"/>
    <dgm:cxn modelId="{D3CA50A5-9B2E-4ECE-8708-72859012755D}" type="presParOf" srcId="{77899205-4D44-4137-B4E6-06B4CE7AD764}" destId="{195C52B0-5C4C-42B0-9C77-496C0329FF38}" srcOrd="3" destOrd="0" presId="urn:microsoft.com/office/officeart/2005/8/layout/hList3"/>
    <dgm:cxn modelId="{1139F00D-52E1-49A4-8D70-6A585266536F}" type="presParOf" srcId="{B373E68D-BB9A-4402-A20C-1EF496332A02}" destId="{06262044-6602-4131-9545-4A93488B2BC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41507F-2C9F-4E20-A0EB-7D65EBE6B5B4}" type="doc">
      <dgm:prSet loTypeId="urn:microsoft.com/office/officeart/2005/8/layout/hList3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D69034-E65B-4762-B9B4-CEB3DFD537B0}">
      <dgm:prSet phldrT="[Text]" custT="1"/>
      <dgm:spPr/>
      <dgm:t>
        <a:bodyPr/>
        <a:lstStyle/>
        <a:p>
          <a:r>
            <a:rPr lang="en-US" sz="4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প্লাটিহেলমিনথেস</a:t>
          </a:r>
          <a:r>
            <a: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পর্বের</a:t>
          </a:r>
          <a:r>
            <a: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A5C75D2-8EBF-48B2-909D-384503578F09}" type="parTrans" cxnId="{43ADBEDF-DAAD-40D9-993C-8D9B183A0297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8062B5B-1050-4BF8-9203-4EB01B32A6BD}" type="sibTrans" cxnId="{43ADBEDF-DAAD-40D9-993C-8D9B183A0297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486BCCD-44E0-4529-9B5D-BC4736EE163F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sp3d extrusionH="50600">
          <a:bevelT w="139700" h="139700" prst="divot"/>
        </a:sp3d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চ্যাপ্টা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উভলিঙ্গ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বহিঃপরজীবী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অন্তঃপরজীবী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197F2FE-90A2-440C-8361-EA452230F3EA}" type="parTrans" cxnId="{0F9EE605-4E7B-49E1-90F2-2D7BFDBDA40C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FA827D2-4285-4519-83E2-1830182D79D9}" type="sibTrans" cxnId="{0F9EE605-4E7B-49E1-90F2-2D7BFDBDA40C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B57BFA4-80C7-410B-97BD-86B27A344029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পুরু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কিউটিকল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আবৃত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দেহে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চোষক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আংটা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2A896FF-3819-49B1-B84B-2995B8F2CDED}" type="parTrans" cxnId="{6AEDF9AE-7E36-40E7-B496-692BCE8538D8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E5A20CC-F252-410A-95A8-17A207965ABA}" type="sibTrans" cxnId="{6AEDF9AE-7E36-40E7-B496-692BCE8538D8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36C5E56-DF92-4A77-A6B0-CF11CFE7A553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উদাহরণঃ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ফিতা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কৃমি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যকৃত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কৃমি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F626940-0C55-4B3E-85FB-2E7A2828CCA7}" type="parTrans" cxnId="{8D2363B2-1E84-4218-A2EB-4CE207F10F6B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9FCE1EF-6C9E-473C-8BA5-D480FCBB177D}" type="sibTrans" cxnId="{8D2363B2-1E84-4218-A2EB-4CE207F10F6B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1E59435-AF09-483C-8461-332330FB3E80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দেহে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শিখা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অঙ্গ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রেচন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অঙ্গ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হিসেবে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কাজ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পৌষ্টিকতন্ত্র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অসম্পূর্ণ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99B5DB1-DE65-4619-9CEE-9044EB04D45F}" type="parTrans" cxnId="{2728A399-5D73-4AF8-85DF-8F289C661581}">
      <dgm:prSet/>
      <dgm:spPr/>
      <dgm:t>
        <a:bodyPr/>
        <a:lstStyle/>
        <a:p>
          <a:endParaRPr lang="en-US" sz="3600"/>
        </a:p>
      </dgm:t>
    </dgm:pt>
    <dgm:pt modelId="{FE4DB8E7-79E6-4350-B5D8-996E4D857AEF}" type="sibTrans" cxnId="{2728A399-5D73-4AF8-85DF-8F289C661581}">
      <dgm:prSet/>
      <dgm:spPr/>
      <dgm:t>
        <a:bodyPr/>
        <a:lstStyle/>
        <a:p>
          <a:endParaRPr lang="en-US" sz="3600"/>
        </a:p>
      </dgm:t>
    </dgm:pt>
    <dgm:pt modelId="{E0CCFC19-37E6-4478-9244-8A3FDB1A299D}" type="pres">
      <dgm:prSet presAssocID="{AE41507F-2C9F-4E20-A0EB-7D65EBE6B5B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4B6B99-9FA7-476F-80AA-D6C3FD8D7682}" type="pres">
      <dgm:prSet presAssocID="{8AD69034-E65B-4762-B9B4-CEB3DFD537B0}" presName="roof" presStyleLbl="dkBgShp" presStyleIdx="0" presStyleCnt="2"/>
      <dgm:spPr/>
      <dgm:t>
        <a:bodyPr/>
        <a:lstStyle/>
        <a:p>
          <a:endParaRPr lang="en-US"/>
        </a:p>
      </dgm:t>
    </dgm:pt>
    <dgm:pt modelId="{7B87C336-5574-43E3-8DDE-C82124AF2C39}" type="pres">
      <dgm:prSet presAssocID="{8AD69034-E65B-4762-B9B4-CEB3DFD537B0}" presName="pillars" presStyleCnt="0"/>
      <dgm:spPr/>
    </dgm:pt>
    <dgm:pt modelId="{20E45F8A-4EAE-4466-A749-B46E572BAB2F}" type="pres">
      <dgm:prSet presAssocID="{8AD69034-E65B-4762-B9B4-CEB3DFD537B0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33646-76DF-40AE-8974-049D5F46348D}" type="pres">
      <dgm:prSet presAssocID="{AB57BFA4-80C7-410B-97BD-86B27A34402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7AC13-FBF3-48FD-B60D-D2A13D6B3296}" type="pres">
      <dgm:prSet presAssocID="{71E59435-AF09-483C-8461-332330FB3E80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AFEC5-DCD7-4078-8419-C4D47038CC66}" type="pres">
      <dgm:prSet presAssocID="{236C5E56-DF92-4A77-A6B0-CF11CFE7A553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CFBC8-0931-4EE4-8428-5CA04AC74542}" type="pres">
      <dgm:prSet presAssocID="{8AD69034-E65B-4762-B9B4-CEB3DFD537B0}" presName="base" presStyleLbl="dkBgShp" presStyleIdx="1" presStyleCnt="2"/>
      <dgm:spPr/>
    </dgm:pt>
  </dgm:ptLst>
  <dgm:cxnLst>
    <dgm:cxn modelId="{0F9EE605-4E7B-49E1-90F2-2D7BFDBDA40C}" srcId="{8AD69034-E65B-4762-B9B4-CEB3DFD537B0}" destId="{2486BCCD-44E0-4529-9B5D-BC4736EE163F}" srcOrd="0" destOrd="0" parTransId="{D197F2FE-90A2-440C-8361-EA452230F3EA}" sibTransId="{0FA827D2-4285-4519-83E2-1830182D79D9}"/>
    <dgm:cxn modelId="{6619537B-03BD-4B66-BC04-AFBD9040E0EE}" type="presOf" srcId="{AE41507F-2C9F-4E20-A0EB-7D65EBE6B5B4}" destId="{E0CCFC19-37E6-4478-9244-8A3FDB1A299D}" srcOrd="0" destOrd="0" presId="urn:microsoft.com/office/officeart/2005/8/layout/hList3"/>
    <dgm:cxn modelId="{82ADD108-06A0-4E04-AC8D-8BA45E328102}" type="presOf" srcId="{71E59435-AF09-483C-8461-332330FB3E80}" destId="{1DE7AC13-FBF3-48FD-B60D-D2A13D6B3296}" srcOrd="0" destOrd="0" presId="urn:microsoft.com/office/officeart/2005/8/layout/hList3"/>
    <dgm:cxn modelId="{C00672D2-5018-4FF8-8A01-CBB6EEBF036D}" type="presOf" srcId="{236C5E56-DF92-4A77-A6B0-CF11CFE7A553}" destId="{539AFEC5-DCD7-4078-8419-C4D47038CC66}" srcOrd="0" destOrd="0" presId="urn:microsoft.com/office/officeart/2005/8/layout/hList3"/>
    <dgm:cxn modelId="{2728A399-5D73-4AF8-85DF-8F289C661581}" srcId="{8AD69034-E65B-4762-B9B4-CEB3DFD537B0}" destId="{71E59435-AF09-483C-8461-332330FB3E80}" srcOrd="2" destOrd="0" parTransId="{499B5DB1-DE65-4619-9CEE-9044EB04D45F}" sibTransId="{FE4DB8E7-79E6-4350-B5D8-996E4D857AEF}"/>
    <dgm:cxn modelId="{00814DDC-E149-491F-9137-8A40B538C092}" type="presOf" srcId="{8AD69034-E65B-4762-B9B4-CEB3DFD537B0}" destId="{8A4B6B99-9FA7-476F-80AA-D6C3FD8D7682}" srcOrd="0" destOrd="0" presId="urn:microsoft.com/office/officeart/2005/8/layout/hList3"/>
    <dgm:cxn modelId="{8D2363B2-1E84-4218-A2EB-4CE207F10F6B}" srcId="{8AD69034-E65B-4762-B9B4-CEB3DFD537B0}" destId="{236C5E56-DF92-4A77-A6B0-CF11CFE7A553}" srcOrd="3" destOrd="0" parTransId="{6F626940-0C55-4B3E-85FB-2E7A2828CCA7}" sibTransId="{E9FCE1EF-6C9E-473C-8BA5-D480FCBB177D}"/>
    <dgm:cxn modelId="{970E9916-793B-434E-9B64-7C2D1A42EA43}" type="presOf" srcId="{AB57BFA4-80C7-410B-97BD-86B27A344029}" destId="{D5333646-76DF-40AE-8974-049D5F46348D}" srcOrd="0" destOrd="0" presId="urn:microsoft.com/office/officeart/2005/8/layout/hList3"/>
    <dgm:cxn modelId="{FAFB3740-6535-4522-834E-39B677DF1684}" type="presOf" srcId="{2486BCCD-44E0-4529-9B5D-BC4736EE163F}" destId="{20E45F8A-4EAE-4466-A749-B46E572BAB2F}" srcOrd="0" destOrd="0" presId="urn:microsoft.com/office/officeart/2005/8/layout/hList3"/>
    <dgm:cxn modelId="{6AEDF9AE-7E36-40E7-B496-692BCE8538D8}" srcId="{8AD69034-E65B-4762-B9B4-CEB3DFD537B0}" destId="{AB57BFA4-80C7-410B-97BD-86B27A344029}" srcOrd="1" destOrd="0" parTransId="{22A896FF-3819-49B1-B84B-2995B8F2CDED}" sibTransId="{BE5A20CC-F252-410A-95A8-17A207965ABA}"/>
    <dgm:cxn modelId="{43ADBEDF-DAAD-40D9-993C-8D9B183A0297}" srcId="{AE41507F-2C9F-4E20-A0EB-7D65EBE6B5B4}" destId="{8AD69034-E65B-4762-B9B4-CEB3DFD537B0}" srcOrd="0" destOrd="0" parTransId="{EA5C75D2-8EBF-48B2-909D-384503578F09}" sibTransId="{E8062B5B-1050-4BF8-9203-4EB01B32A6BD}"/>
    <dgm:cxn modelId="{27F749B7-B524-427C-B8AC-F57D638D1AA7}" type="presParOf" srcId="{E0CCFC19-37E6-4478-9244-8A3FDB1A299D}" destId="{8A4B6B99-9FA7-476F-80AA-D6C3FD8D7682}" srcOrd="0" destOrd="0" presId="urn:microsoft.com/office/officeart/2005/8/layout/hList3"/>
    <dgm:cxn modelId="{96F6633C-5A7A-4D95-8F43-BDE16CC72B46}" type="presParOf" srcId="{E0CCFC19-37E6-4478-9244-8A3FDB1A299D}" destId="{7B87C336-5574-43E3-8DDE-C82124AF2C39}" srcOrd="1" destOrd="0" presId="urn:microsoft.com/office/officeart/2005/8/layout/hList3"/>
    <dgm:cxn modelId="{0E37BBEF-D245-49B6-834A-C9DBDEAB33EF}" type="presParOf" srcId="{7B87C336-5574-43E3-8DDE-C82124AF2C39}" destId="{20E45F8A-4EAE-4466-A749-B46E572BAB2F}" srcOrd="0" destOrd="0" presId="urn:microsoft.com/office/officeart/2005/8/layout/hList3"/>
    <dgm:cxn modelId="{38E66BF6-C3CA-47D4-BEE2-89BA1DDD35C6}" type="presParOf" srcId="{7B87C336-5574-43E3-8DDE-C82124AF2C39}" destId="{D5333646-76DF-40AE-8974-049D5F46348D}" srcOrd="1" destOrd="0" presId="urn:microsoft.com/office/officeart/2005/8/layout/hList3"/>
    <dgm:cxn modelId="{F50AB81D-E9B3-4A1F-A67F-D94403BD6BD7}" type="presParOf" srcId="{7B87C336-5574-43E3-8DDE-C82124AF2C39}" destId="{1DE7AC13-FBF3-48FD-B60D-D2A13D6B3296}" srcOrd="2" destOrd="0" presId="urn:microsoft.com/office/officeart/2005/8/layout/hList3"/>
    <dgm:cxn modelId="{C5785605-A8C0-430E-8C0A-9256B47BD7BB}" type="presParOf" srcId="{7B87C336-5574-43E3-8DDE-C82124AF2C39}" destId="{539AFEC5-DCD7-4078-8419-C4D47038CC66}" srcOrd="3" destOrd="0" presId="urn:microsoft.com/office/officeart/2005/8/layout/hList3"/>
    <dgm:cxn modelId="{A8D93083-85B2-4647-A8B1-FE3307CB668F}" type="presParOf" srcId="{E0CCFC19-37E6-4478-9244-8A3FDB1A299D}" destId="{5E4CFBC8-0931-4EE4-8428-5CA04AC7454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50621-840E-45C2-9122-F1A7788A8C0F}">
      <dsp:nvSpPr>
        <dsp:cNvPr id="0" name=""/>
        <dsp:cNvSpPr/>
      </dsp:nvSpPr>
      <dsp:spPr>
        <a:xfrm>
          <a:off x="0" y="0"/>
          <a:ext cx="9753600" cy="1828800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1905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নিডারিয়া</a:t>
          </a:r>
          <a:r>
            <a:rPr lang="en-US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54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পর্বের</a:t>
          </a:r>
          <a:r>
            <a:rPr lang="en-US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54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54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5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0" y="0"/>
        <a:ext cx="9753600" cy="1828800"/>
      </dsp:txXfrm>
    </dsp:sp>
    <dsp:sp modelId="{71C3C1AF-171B-4409-B404-BCD4138865F8}">
      <dsp:nvSpPr>
        <dsp:cNvPr id="0" name=""/>
        <dsp:cNvSpPr/>
      </dsp:nvSpPr>
      <dsp:spPr>
        <a:xfrm>
          <a:off x="0" y="1828800"/>
          <a:ext cx="2438400" cy="384048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দুটি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ভ্রুণীয়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কোষস্তর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গঠিত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দেহের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বাইরের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দিকের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স্তরটি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এক্টোডার্ম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এবং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ভিতরের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স্তরটি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এন্ডোডার্ম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0" y="1828800"/>
        <a:ext cx="2438400" cy="3840480"/>
      </dsp:txXfrm>
    </dsp:sp>
    <dsp:sp modelId="{00D7E1DA-7B38-4EFE-BC9E-93F759428AD4}">
      <dsp:nvSpPr>
        <dsp:cNvPr id="0" name=""/>
        <dsp:cNvSpPr/>
      </dsp:nvSpPr>
      <dsp:spPr>
        <a:xfrm>
          <a:off x="2438399" y="1828800"/>
          <a:ext cx="2438400" cy="384048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গহব্বরকে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সিলেন্টেরন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বলে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এটা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পরিপাক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সংবহনে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অংশ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নেয়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438399" y="1828800"/>
        <a:ext cx="2438400" cy="3840480"/>
      </dsp:txXfrm>
    </dsp:sp>
    <dsp:sp modelId="{0AA46BD9-E564-4379-A688-23A18D07F40E}">
      <dsp:nvSpPr>
        <dsp:cNvPr id="0" name=""/>
        <dsp:cNvSpPr/>
      </dsp:nvSpPr>
      <dsp:spPr>
        <a:xfrm>
          <a:off x="4876800" y="1828800"/>
          <a:ext cx="2438400" cy="384048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190500">
          <a:bevelT w="101600" prst="riblet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এক্টোডার্মে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নিডোব্লাস্ট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নামে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বৈশিষ্ট্যেপূর্ণ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কোষ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যারা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শিকার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ধরা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আত্মরক্ষা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চলনে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অংশ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নেয়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876800" y="1828800"/>
        <a:ext cx="2438400" cy="3840480"/>
      </dsp:txXfrm>
    </dsp:sp>
    <dsp:sp modelId="{195C52B0-5C4C-42B0-9C77-496C0329FF38}">
      <dsp:nvSpPr>
        <dsp:cNvPr id="0" name=""/>
        <dsp:cNvSpPr/>
      </dsp:nvSpPr>
      <dsp:spPr>
        <a:xfrm>
          <a:off x="7315200" y="1828800"/>
          <a:ext cx="2438400" cy="384048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উদাহরণঃ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i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Hydra, </a:t>
          </a:r>
          <a:r>
            <a:rPr lang="en-US" sz="3600" i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Obelia</a:t>
          </a:r>
          <a:endParaRPr lang="en-US" sz="3600" i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7315200" y="1828800"/>
        <a:ext cx="2438400" cy="3840480"/>
      </dsp:txXfrm>
    </dsp:sp>
    <dsp:sp modelId="{06262044-6602-4131-9545-4A93488B2BCD}">
      <dsp:nvSpPr>
        <dsp:cNvPr id="0" name=""/>
        <dsp:cNvSpPr/>
      </dsp:nvSpPr>
      <dsp:spPr>
        <a:xfrm>
          <a:off x="0" y="5669280"/>
          <a:ext cx="9753600" cy="4267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B6B99-9FA7-476F-80AA-D6C3FD8D7682}">
      <dsp:nvSpPr>
        <dsp:cNvPr id="0" name=""/>
        <dsp:cNvSpPr/>
      </dsp:nvSpPr>
      <dsp:spPr>
        <a:xfrm>
          <a:off x="0" y="0"/>
          <a:ext cx="9448799" cy="176022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প্লাটিহেলমিনথেস</a:t>
          </a:r>
          <a:r>
            <a:rPr lang="en-US" sz="4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পর্বের</a:t>
          </a:r>
          <a:r>
            <a:rPr lang="en-US" sz="4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sz="4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sz="4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0" y="0"/>
        <a:ext cx="9448799" cy="1760220"/>
      </dsp:txXfrm>
    </dsp:sp>
    <dsp:sp modelId="{20E45F8A-4EAE-4466-A749-B46E572BAB2F}">
      <dsp:nvSpPr>
        <dsp:cNvPr id="0" name=""/>
        <dsp:cNvSpPr/>
      </dsp:nvSpPr>
      <dsp:spPr>
        <a:xfrm>
          <a:off x="0" y="1760220"/>
          <a:ext cx="2362199" cy="36964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>
          <a:bevelT w="139700" h="139700" prst="divot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চ্যাপ্টা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উভলিঙ্গ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বহিঃপরজীবী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অন্তঃপরজীবী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0" y="1760220"/>
        <a:ext cx="2362199" cy="3696462"/>
      </dsp:txXfrm>
    </dsp:sp>
    <dsp:sp modelId="{D5333646-76DF-40AE-8974-049D5F46348D}">
      <dsp:nvSpPr>
        <dsp:cNvPr id="0" name=""/>
        <dsp:cNvSpPr/>
      </dsp:nvSpPr>
      <dsp:spPr>
        <a:xfrm>
          <a:off x="2362200" y="1760220"/>
          <a:ext cx="2362199" cy="3696462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পুরু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কিউটিকল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আবৃত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দেহে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চোষক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আংটা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362200" y="1760220"/>
        <a:ext cx="2362199" cy="3696462"/>
      </dsp:txXfrm>
    </dsp:sp>
    <dsp:sp modelId="{1DE7AC13-FBF3-48FD-B60D-D2A13D6B3296}">
      <dsp:nvSpPr>
        <dsp:cNvPr id="0" name=""/>
        <dsp:cNvSpPr/>
      </dsp:nvSpPr>
      <dsp:spPr>
        <a:xfrm>
          <a:off x="4724400" y="1760220"/>
          <a:ext cx="2362199" cy="3696462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দেহে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শিখা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অঙ্গ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রেচন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অঙ্গ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হিসেবে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কাজ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পৌষ্টিকতন্ত্র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অসম্পূর্ণ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724400" y="1760220"/>
        <a:ext cx="2362199" cy="3696462"/>
      </dsp:txXfrm>
    </dsp:sp>
    <dsp:sp modelId="{539AFEC5-DCD7-4078-8419-C4D47038CC66}">
      <dsp:nvSpPr>
        <dsp:cNvPr id="0" name=""/>
        <dsp:cNvSpPr/>
      </dsp:nvSpPr>
      <dsp:spPr>
        <a:xfrm>
          <a:off x="7086599" y="1760220"/>
          <a:ext cx="2362199" cy="369646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উদাহরণঃ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ফিতা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কৃমি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যকৃত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কৃমি</a:t>
          </a:r>
          <a:r>
            <a:rPr lang="en-US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7086599" y="1760220"/>
        <a:ext cx="2362199" cy="3696462"/>
      </dsp:txXfrm>
    </dsp:sp>
    <dsp:sp modelId="{5E4CFBC8-0931-4EE4-8428-5CA04AC74542}">
      <dsp:nvSpPr>
        <dsp:cNvPr id="0" name=""/>
        <dsp:cNvSpPr/>
      </dsp:nvSpPr>
      <dsp:spPr>
        <a:xfrm>
          <a:off x="0" y="5456682"/>
          <a:ext cx="9448799" cy="41071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accent2">
                <a:lumMod val="40000"/>
                <a:lumOff val="60000"/>
                <a:alpha val="41000"/>
              </a:schemeClr>
            </a:gs>
            <a:gs pos="74000">
              <a:srgbClr val="D6E0A0">
                <a:alpha val="49000"/>
              </a:srgbClr>
            </a:gs>
            <a:gs pos="44570">
              <a:srgbClr val="00B050">
                <a:alpha val="10000"/>
              </a:srgbClr>
            </a:gs>
            <a:gs pos="29000">
              <a:srgbClr val="7030A0">
                <a:alpha val="9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6.jpeg"/><Relationship Id="rId7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78443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862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41418" y="533400"/>
            <a:ext cx="3749040" cy="1060704"/>
          </a:xfrm>
          <a:prstGeom prst="cloudCallout">
            <a:avLst>
              <a:gd name="adj1" fmla="val -20464"/>
              <a:gd name="adj2" fmla="val 156544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644958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পরিফেরা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শনাক্তকারী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5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67539392"/>
              </p:ext>
            </p:extLst>
          </p:nvPr>
        </p:nvGraphicFramePr>
        <p:xfrm>
          <a:off x="-838200" y="609600"/>
          <a:ext cx="9829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47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0"/>
          <p:cNvSpPr/>
          <p:nvPr/>
        </p:nvSpPr>
        <p:spPr>
          <a:xfrm>
            <a:off x="457200" y="1822269"/>
            <a:ext cx="4029891" cy="3886200"/>
          </a:xfrm>
          <a:prstGeom prst="ellipse">
            <a:avLst/>
          </a:prstGeom>
          <a:blipFill>
            <a:blip r:embed="rId2" cstate="print"/>
            <a:srcRect/>
            <a:stretch>
              <a:fillRect l="-5672" b="-1591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8"/>
          <p:cNvSpPr/>
          <p:nvPr/>
        </p:nvSpPr>
        <p:spPr>
          <a:xfrm>
            <a:off x="4724400" y="1981200"/>
            <a:ext cx="4160520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92731" y="116266"/>
            <a:ext cx="5453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85575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4861" y="856235"/>
            <a:ext cx="434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নিডারিয়া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9500" y="91646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যেমন-হাইড্রা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38200" y="4648200"/>
            <a:ext cx="1371600" cy="1524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17147" y="6152606"/>
            <a:ext cx="3217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ভ্রুণীয়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কোষস্তর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57500" y="2743200"/>
            <a:ext cx="1866900" cy="34701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3800" y="6213316"/>
            <a:ext cx="5630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নিডোব্লাষ্ট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আত্মরক্ষা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শিকারে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6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5" grpId="1"/>
      <p:bldP spid="6" grpId="0"/>
      <p:bldP spid="6" grpId="1"/>
      <p:bldP spid="7" grpId="0"/>
      <p:bldP spid="7" grpId="1"/>
      <p:bldP spid="10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508861" y="2362200"/>
            <a:ext cx="44196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10"/>
          <p:cNvSpPr/>
          <p:nvPr/>
        </p:nvSpPr>
        <p:spPr>
          <a:xfrm>
            <a:off x="333661" y="2155760"/>
            <a:ext cx="3962400" cy="3657600"/>
          </a:xfrm>
          <a:prstGeom prst="ellipse">
            <a:avLst/>
          </a:prstGeom>
          <a:blipFill>
            <a:blip r:embed="rId3" cstate="print"/>
            <a:srcRect/>
            <a:stretch>
              <a:fillRect l="-1158" r="1" b="-19048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2731" y="116266"/>
            <a:ext cx="5453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85575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9691" y="1171706"/>
            <a:ext cx="5044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প্লাটিহেলমিনথেস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3961" y="1627918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যেমন-ফিতা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85800" y="4419600"/>
            <a:ext cx="457200" cy="16764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" y="6148922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চ্যাপ্টা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উভলিঙ্গ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38400" y="2743200"/>
            <a:ext cx="1018903" cy="3352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6101696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চোষক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আংটা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8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  <p:bldP spid="7" grpId="1"/>
      <p:bldP spid="8" grpId="0"/>
      <p:bldP spid="8" grpId="1"/>
      <p:bldP spid="9" grpId="0"/>
      <p:bldP spid="9" grpId="1"/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514600" y="381000"/>
            <a:ext cx="3685864" cy="1333085"/>
          </a:xfrm>
          <a:prstGeom prst="cloudCallout">
            <a:avLst>
              <a:gd name="adj1" fmla="val -17506"/>
              <a:gd name="adj2" fmla="val 151879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4038600"/>
            <a:ext cx="68611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নিডারিয়া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প্লাটিহেলমিনথেস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96196309"/>
              </p:ext>
            </p:extLst>
          </p:nvPr>
        </p:nvGraphicFramePr>
        <p:xfrm>
          <a:off x="381000" y="304800"/>
          <a:ext cx="9753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043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262044-6602-4131-9545-4A93488B2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6262044-6602-4131-9545-4A93488B2B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50621-840E-45C2-9122-F1A7788A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1D550621-840E-45C2-9122-F1A7788A8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C3C1AF-171B-4409-B404-BCD413886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1C3C1AF-171B-4409-B404-BCD413886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D7E1DA-7B38-4EFE-BC9E-93F759428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00D7E1DA-7B38-4EFE-BC9E-93F759428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46BD9-E564-4379-A688-23A18D07F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0AA46BD9-E564-4379-A688-23A18D07F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5C52B0-5C4C-42B0-9C77-496C0329F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195C52B0-5C4C-42B0-9C77-496C0329F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62368292"/>
              </p:ext>
            </p:extLst>
          </p:nvPr>
        </p:nvGraphicFramePr>
        <p:xfrm>
          <a:off x="-609600" y="609600"/>
          <a:ext cx="9448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49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CFBC8-0931-4EE4-8428-5CA04AC7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E4CFBC8-0931-4EE4-8428-5CA04AC74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4B6B99-9FA7-476F-80AA-D6C3FD8D7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8A4B6B99-9FA7-476F-80AA-D6C3FD8D7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E45F8A-4EAE-4466-A749-B46E572BA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20E45F8A-4EAE-4466-A749-B46E572BA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3646-76DF-40AE-8974-049D5F463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D5333646-76DF-40AE-8974-049D5F463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E7AC13-FBF3-48FD-B60D-D2A13D6B3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1DE7AC13-FBF3-48FD-B60D-D2A13D6B3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9AFEC5-DCD7-4078-8419-C4D47038C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539AFEC5-DCD7-4078-8419-C4D47038C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90600"/>
            <a:ext cx="2327881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সারসংক্ষেপ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819400"/>
            <a:ext cx="71513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নিডারিয়া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8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743200" y="381000"/>
            <a:ext cx="2819400" cy="9906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3255894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দেহপ্রাচীর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ছিদ্রযুক্ত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814694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এক্টোডার্মের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6182" y="4343400"/>
            <a:ext cx="4246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ফিতা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58925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27943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486860"/>
            <a:ext cx="8116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আশপাশের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892" y="131802"/>
            <a:ext cx="26292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6137" y="3685548"/>
            <a:ext cx="22028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     অষ্টম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    বিজ্ঞান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অধ্যায়ঃ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  ৪৫ মিনিট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366" y="3638719"/>
            <a:ext cx="4175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মোঃ আব্দুস সালাম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ইটাউরী মহিলা আলিম মাদরাসা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বড়লেখা, মৌলভীবাজার।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ইমেইলঃ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imamsalam</a:t>
            </a:r>
            <a:r>
              <a:rPr lang="en-US" sz="2400" dirty="0" smtClean="0"/>
              <a:t>68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72245" y="1676400"/>
            <a:ext cx="2182091" cy="18053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382000" cy="617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990600" y="304800"/>
            <a:ext cx="668983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 হাফেজ </a:t>
            </a:r>
            <a:endParaRPr lang="en-US" sz="115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ছবিগুলো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 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করঃ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21744" y="0"/>
            <a:ext cx="914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হ্যা, বিভিন্ন ধরণের প্রাণী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6"/>
          <p:cNvSpPr/>
          <p:nvPr/>
        </p:nvSpPr>
        <p:spPr>
          <a:xfrm>
            <a:off x="-14788" y="-23812"/>
            <a:ext cx="9144000" cy="83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সত্য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বলেছো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অমেরুদন্ডী 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প্রাণী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681" y="1312817"/>
            <a:ext cx="9135319" cy="5545183"/>
            <a:chOff x="8681" y="1312817"/>
            <a:chExt cx="9135319" cy="5545183"/>
          </a:xfrm>
        </p:grpSpPr>
        <p:pic>
          <p:nvPicPr>
            <p:cNvPr id="2" name="Picture 1" descr="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62800" y="5105400"/>
              <a:ext cx="1981200" cy="1752600"/>
            </a:xfrm>
            <a:prstGeom prst="rect">
              <a:avLst/>
            </a:prstGeom>
          </p:spPr>
        </p:pic>
        <p:pic>
          <p:nvPicPr>
            <p:cNvPr id="3" name="Picture 2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57990" y="3048000"/>
              <a:ext cx="2209800" cy="2057400"/>
            </a:xfrm>
            <a:prstGeom prst="rect">
              <a:avLst/>
            </a:prstGeom>
          </p:spPr>
        </p:pic>
        <p:pic>
          <p:nvPicPr>
            <p:cNvPr id="4" name="Picture 3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63555" y="5105400"/>
              <a:ext cx="2343586" cy="1735183"/>
            </a:xfrm>
            <a:prstGeom prst="rect">
              <a:avLst/>
            </a:prstGeom>
          </p:spPr>
        </p:pic>
        <p:pic>
          <p:nvPicPr>
            <p:cNvPr id="5" name="Picture 4" descr="5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81" y="3048000"/>
              <a:ext cx="2417778" cy="2057400"/>
            </a:xfrm>
            <a:prstGeom prst="rect">
              <a:avLst/>
            </a:prstGeom>
          </p:spPr>
        </p:pic>
        <p:pic>
          <p:nvPicPr>
            <p:cNvPr id="6" name="Picture 6" descr="300px-American-cockroach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77308" y="3048000"/>
              <a:ext cx="2370791" cy="2000653"/>
            </a:xfrm>
            <a:prstGeom prst="rect">
              <a:avLst/>
            </a:prstGeom>
          </p:spPr>
        </p:pic>
        <p:pic>
          <p:nvPicPr>
            <p:cNvPr id="7" name="Picture 8" descr="projapoti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681" y="5105400"/>
              <a:ext cx="2417778" cy="1735183"/>
            </a:xfrm>
            <a:prstGeom prst="rect">
              <a:avLst/>
            </a:prstGeom>
          </p:spPr>
        </p:pic>
        <p:pic>
          <p:nvPicPr>
            <p:cNvPr id="8" name="Picture 9" descr="fita krimi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44237" y="5105400"/>
              <a:ext cx="2318563" cy="1752600"/>
            </a:xfrm>
            <a:prstGeom prst="rect">
              <a:avLst/>
            </a:prstGeom>
          </p:spPr>
        </p:pic>
        <p:pic>
          <p:nvPicPr>
            <p:cNvPr id="9" name="Picture 11" descr="hydra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04886" y="3048000"/>
              <a:ext cx="2039114" cy="20574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7226" y="1338801"/>
              <a:ext cx="2260564" cy="1695853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44" y="1312817"/>
              <a:ext cx="2404715" cy="168796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3515" y="1312817"/>
              <a:ext cx="2238375" cy="168742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986" y="1338801"/>
              <a:ext cx="2088013" cy="16614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74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7361" y="3276600"/>
            <a:ext cx="73677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6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প্রাণির</a:t>
            </a:r>
            <a:r>
              <a:rPr lang="en-US" sz="6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শ্রেণিবিন্যাস</a:t>
            </a:r>
            <a:r>
              <a:rPr lang="en-US" sz="6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8127" y="513546"/>
            <a:ext cx="4413388" cy="1323439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8000" b="1" cap="none" spc="0" dirty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9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533399" y="685800"/>
            <a:ext cx="7953815" cy="1059226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6600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BD" sz="66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BD" sz="6600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819400"/>
            <a:ext cx="79528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……………………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পর্বগুলোর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পরিফেরা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শনাক্তকারী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নিডারিয়া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প্লাটিহেলমিনথেস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5219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/>
          <p:nvPr/>
        </p:nvSpPr>
        <p:spPr>
          <a:xfrm>
            <a:off x="620111" y="1376201"/>
            <a:ext cx="20574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পরিফেরা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4" name="Oval 22"/>
          <p:cNvSpPr/>
          <p:nvPr/>
        </p:nvSpPr>
        <p:spPr>
          <a:xfrm>
            <a:off x="2971800" y="1206722"/>
            <a:ext cx="1354521" cy="110358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7"/>
          <p:cNvSpPr/>
          <p:nvPr/>
        </p:nvSpPr>
        <p:spPr>
          <a:xfrm>
            <a:off x="734411" y="2552700"/>
            <a:ext cx="20574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নিডারিয়া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6" name="Oval 30"/>
          <p:cNvSpPr/>
          <p:nvPr/>
        </p:nvSpPr>
        <p:spPr>
          <a:xfrm>
            <a:off x="3040115" y="2452853"/>
            <a:ext cx="1261243" cy="1124604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9"/>
          <p:cNvSpPr/>
          <p:nvPr/>
        </p:nvSpPr>
        <p:spPr>
          <a:xfrm>
            <a:off x="533400" y="4032695"/>
            <a:ext cx="23622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প্লাটিহেল্মিন্থেস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0" name="Oval 10"/>
          <p:cNvSpPr/>
          <p:nvPr/>
        </p:nvSpPr>
        <p:spPr>
          <a:xfrm>
            <a:off x="3040116" y="3810001"/>
            <a:ext cx="1261243" cy="1111472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7"/>
          <p:cNvSpPr/>
          <p:nvPr/>
        </p:nvSpPr>
        <p:spPr>
          <a:xfrm>
            <a:off x="504497" y="5312323"/>
            <a:ext cx="23622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নেমাটডা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5" name="Oval 11"/>
          <p:cNvSpPr/>
          <p:nvPr/>
        </p:nvSpPr>
        <p:spPr>
          <a:xfrm>
            <a:off x="3129455" y="5206563"/>
            <a:ext cx="1171904" cy="1049721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9"/>
          <p:cNvSpPr/>
          <p:nvPr/>
        </p:nvSpPr>
        <p:spPr>
          <a:xfrm>
            <a:off x="4837386" y="1394591"/>
            <a:ext cx="2362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এনিলিডা 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7" name="Oval 10"/>
          <p:cNvSpPr/>
          <p:nvPr/>
        </p:nvSpPr>
        <p:spPr>
          <a:xfrm>
            <a:off x="7315200" y="1098331"/>
            <a:ext cx="1447800" cy="1354521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7"/>
          <p:cNvSpPr/>
          <p:nvPr/>
        </p:nvSpPr>
        <p:spPr>
          <a:xfrm>
            <a:off x="4834759" y="2783273"/>
            <a:ext cx="23622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আর্থ্রোপোডা 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9" name="Oval 11"/>
          <p:cNvSpPr/>
          <p:nvPr/>
        </p:nvSpPr>
        <p:spPr>
          <a:xfrm>
            <a:off x="7333593" y="2615761"/>
            <a:ext cx="1371600" cy="1316422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76952" y="4139772"/>
            <a:ext cx="23622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মলাস্কা 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21" name="Rectangle 27"/>
          <p:cNvSpPr/>
          <p:nvPr/>
        </p:nvSpPr>
        <p:spPr>
          <a:xfrm>
            <a:off x="4755931" y="5451593"/>
            <a:ext cx="25146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একাইনোডার্মাটা 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22" name="Oval 10"/>
          <p:cNvSpPr/>
          <p:nvPr/>
        </p:nvSpPr>
        <p:spPr>
          <a:xfrm>
            <a:off x="7370378" y="4008383"/>
            <a:ext cx="1316422" cy="1097017"/>
          </a:xfrm>
          <a:prstGeom prst="ellipse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11"/>
          <p:cNvSpPr/>
          <p:nvPr/>
        </p:nvSpPr>
        <p:spPr>
          <a:xfrm>
            <a:off x="7349358" y="5358306"/>
            <a:ext cx="1337441" cy="1118694"/>
          </a:xfrm>
          <a:prstGeom prst="ellipse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23"/>
          <p:cNvSpPr/>
          <p:nvPr/>
        </p:nvSpPr>
        <p:spPr>
          <a:xfrm>
            <a:off x="582011" y="1339415"/>
            <a:ext cx="2209800" cy="838200"/>
          </a:xfrm>
          <a:prstGeom prst="roundRect">
            <a:avLst>
              <a:gd name="adj" fmla="val 2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স্পঞ্জিলা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51" name="Rounded Rectangle 28"/>
          <p:cNvSpPr/>
          <p:nvPr/>
        </p:nvSpPr>
        <p:spPr>
          <a:xfrm>
            <a:off x="609600" y="2514600"/>
            <a:ext cx="2209800" cy="838200"/>
          </a:xfrm>
          <a:prstGeom prst="roundRect">
            <a:avLst>
              <a:gd name="adj" fmla="val 2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হাইড্রা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52" name="Rounded Rectangle 23"/>
          <p:cNvSpPr/>
          <p:nvPr/>
        </p:nvSpPr>
        <p:spPr>
          <a:xfrm>
            <a:off x="543911" y="3975540"/>
            <a:ext cx="2286000" cy="838200"/>
          </a:xfrm>
          <a:prstGeom prst="roundRect">
            <a:avLst>
              <a:gd name="adj" fmla="val 2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ফিতা কৃমি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53" name="Rounded Rectangle 28"/>
          <p:cNvSpPr/>
          <p:nvPr/>
        </p:nvSpPr>
        <p:spPr>
          <a:xfrm>
            <a:off x="620111" y="5312323"/>
            <a:ext cx="2209800" cy="838200"/>
          </a:xfrm>
          <a:prstGeom prst="roundRect">
            <a:avLst>
              <a:gd name="adj" fmla="val 2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গোল কৃমি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54" name="Rounded Rectangle 23"/>
          <p:cNvSpPr/>
          <p:nvPr/>
        </p:nvSpPr>
        <p:spPr>
          <a:xfrm>
            <a:off x="4876800" y="1356491"/>
            <a:ext cx="2286000" cy="838200"/>
          </a:xfrm>
          <a:prstGeom prst="roundRect">
            <a:avLst>
              <a:gd name="adj" fmla="val 2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কেঁচো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55" name="Rounded Rectangle 28"/>
          <p:cNvSpPr/>
          <p:nvPr/>
        </p:nvSpPr>
        <p:spPr>
          <a:xfrm>
            <a:off x="4876800" y="2726123"/>
            <a:ext cx="2209800" cy="838200"/>
          </a:xfrm>
          <a:prstGeom prst="roundRect">
            <a:avLst>
              <a:gd name="adj" fmla="val 2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প্রজাপতি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56" name="Rounded Rectangle 23"/>
          <p:cNvSpPr/>
          <p:nvPr/>
        </p:nvSpPr>
        <p:spPr>
          <a:xfrm>
            <a:off x="4816366" y="4095755"/>
            <a:ext cx="2286000" cy="838200"/>
          </a:xfrm>
          <a:prstGeom prst="roundRect">
            <a:avLst>
              <a:gd name="adj" fmla="val 2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শামুক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57" name="Rounded Rectangle 28"/>
          <p:cNvSpPr/>
          <p:nvPr/>
        </p:nvSpPr>
        <p:spPr>
          <a:xfrm>
            <a:off x="4876800" y="5410200"/>
            <a:ext cx="2209800" cy="838200"/>
          </a:xfrm>
          <a:prstGeom prst="roundRect">
            <a:avLst>
              <a:gd name="adj" fmla="val 2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তারামাছ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219200" y="67496"/>
            <a:ext cx="6623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পর্বগুলোর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62200" y="609600"/>
            <a:ext cx="3749040" cy="1060704"/>
          </a:xfrm>
          <a:prstGeom prst="cloudCallout">
            <a:avLst>
              <a:gd name="adj1" fmla="val -17508"/>
              <a:gd name="adj2" fmla="val 150013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7345" y="3708975"/>
            <a:ext cx="5519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পর্বগুলো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225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23045548"/>
              </p:ext>
            </p:extLst>
          </p:nvPr>
        </p:nvGraphicFramePr>
        <p:xfrm>
          <a:off x="152400" y="675620"/>
          <a:ext cx="8839200" cy="6182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152400"/>
            <a:ext cx="4001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পর্বগুলোর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761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668BD6-D2C2-4E63-8A6B-F68AC711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36668BD6-D2C2-4E63-8A6B-F68AC711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5010B3-9777-461C-95A1-3D90BCD2C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DB5010B3-9777-461C-95A1-3D90BCD2C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26C6A-BEF1-4A3C-8568-A2E083B1C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1CE26C6A-BEF1-4A3C-8568-A2E083B1C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95F844-BE1D-4E9D-BDAB-3E1A6237B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EE95F844-BE1D-4E9D-BDAB-3E1A6237B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8E1E54-C90C-4932-8C55-4325326B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1C8E1E54-C90C-4932-8C55-4325326BA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593053-23DB-42F0-B25E-5994DDB87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66593053-23DB-42F0-B25E-5994DDB87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B1EADC-2827-4780-BF1B-789CEAC99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DBB1EADC-2827-4780-BF1B-789CEAC99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FED6B3-8DE6-439F-A649-31D97AD9E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E6FED6B3-8DE6-439F-A649-31D97AD9E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95B539-FEDA-4013-8C1E-CE8C124E2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F595B539-FEDA-4013-8C1E-CE8C124E28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0844EB-8A44-4D19-ADAB-DD3B66335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440844EB-8A44-4D19-ADAB-DD3B66335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5F6842-6E53-4017-8532-194C0C51C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DC5F6842-6E53-4017-8532-194C0C51C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559B3F-D788-4237-BFF7-EFC67FE7E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05559B3F-D788-4237-BFF7-EFC67FE7E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2D3D69-EDE9-4ABA-BCEF-C441FD946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3D2D3D69-EDE9-4ABA-BCEF-C441FD946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15F7E3-F7F4-4EAE-806B-377EA2F62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3">
                                            <p:graphicEl>
                                              <a:dgm id="{0D15F7E3-F7F4-4EAE-806B-377EA2F62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6169E0-5486-459B-B985-B28909CE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3">
                                            <p:graphicEl>
                                              <a:dgm id="{586169E0-5486-459B-B985-B28909CEF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F8B255-991C-4901-8B6A-BDA494765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3">
                                            <p:graphicEl>
                                              <a:dgm id="{41F8B255-991C-4901-8B6A-BDA494765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4741078" y="2286000"/>
            <a:ext cx="4191000" cy="36902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2"/>
          <p:cNvSpPr/>
          <p:nvPr/>
        </p:nvSpPr>
        <p:spPr>
          <a:xfrm>
            <a:off x="148532" y="2275114"/>
            <a:ext cx="4038600" cy="35814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160730"/>
            <a:ext cx="4756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85575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0576" y="837222"/>
            <a:ext cx="4338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94232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যেমন-স্পঞ্জিলা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স্কাইফা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143000" y="4800600"/>
            <a:ext cx="762000" cy="12954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41" y="6096000"/>
            <a:ext cx="3116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ছিদ্র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খাদ্যবস্তু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05100" y="4800600"/>
            <a:ext cx="1003640" cy="12471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05100" y="6019800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বহুকোষী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5" grpId="1"/>
      <p:bldP spid="6" grpId="0"/>
      <p:bldP spid="6" grpId="1"/>
      <p:bldP spid="7" grpId="0"/>
      <p:bldP spid="7" grpId="1"/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461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Adnan Ahmed</cp:lastModifiedBy>
  <cp:revision>56</cp:revision>
  <dcterms:created xsi:type="dcterms:W3CDTF">2006-08-16T00:00:00Z</dcterms:created>
  <dcterms:modified xsi:type="dcterms:W3CDTF">2020-08-19T11:46:39Z</dcterms:modified>
</cp:coreProperties>
</file>