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48" r:id="rId1"/>
  </p:sldMasterIdLst>
  <p:notesMasterIdLst>
    <p:notesMasterId r:id="rId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type="screen4x3" cy="6858000" cx="9144000"/>
  <p:notesSz cx="6858000" cy="91440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showOutlineIcons="0">
    <p:restoredLeft sz="15620"/>
    <p:restoredTop sz="94139" autoAdjust="0"/>
  </p:normalViewPr>
  <p:slideViewPr>
    <p:cSldViewPr>
      <p:cViewPr varScale="1">
        <p:scale>
          <a:sx n="102" d="100"/>
          <a:sy n="102" d="100"/>
        </p:scale>
        <p:origin x="-2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tableStyles" Target="tableStyles.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61" name=""/>
        <p:cNvGrpSpPr/>
        <p:nvPr/>
      </p:nvGrpSpPr>
      <p:grpSpPr>
        <a:xfrm>
          <a:off x="0" y="0"/>
          <a:ext cx="0" cy="0"/>
          <a:chOff x="0" y="0"/>
          <a:chExt cx="0" cy="0"/>
        </a:xfrm>
      </p:grpSpPr>
      <p:sp>
        <p:nvSpPr>
          <p:cNvPr id="1048690"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691"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692"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693"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94"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695"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type="title">
  <p:cSld name="Title Slide">
    <p:spTree>
      <p:nvGrpSpPr>
        <p:cNvPr id="23" name=""/>
        <p:cNvGrpSpPr/>
        <p:nvPr/>
      </p:nvGrpSpPr>
      <p:grpSpPr>
        <a:xfrm>
          <a:off x="0" y="0"/>
          <a:ext cx="0" cy="0"/>
          <a:chOff x="0" y="0"/>
          <a:chExt cx="0" cy="0"/>
        </a:xfrm>
      </p:grpSpPr>
      <p:pic>
        <p:nvPicPr>
          <p:cNvPr id="2097152" name="Picture 1"/>
          <p:cNvPicPr>
            <a:picLocks noChangeAspect="1"/>
          </p:cNvPicPr>
          <p:nvPr userDrawn="1"/>
        </p:nvPicPr>
        <p:blipFill>
          <a:blip xmlns:r="http://schemas.openxmlformats.org/officeDocument/2006/relationships" r:embed="rId1"/>
          <a:stretch>
            <a:fillRect/>
          </a:stretch>
        </p:blipFill>
        <p:spPr>
          <a:xfrm>
            <a:off x="0" y="6564103"/>
            <a:ext cx="9144000" cy="362001"/>
          </a:xfrm>
          <a:prstGeom prst="rect"/>
          <a:ln>
            <a:noFill/>
          </a:ln>
          <a:effectLst>
            <a:softEdge rad="112500"/>
          </a:effectLst>
        </p:spPr>
      </p:pic>
      <p:sp>
        <p:nvSpPr>
          <p:cNvPr id="1048583"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gradFill>
          <a:ln w="2000" cap="rnd" cmpd="sng" algn="ctr">
            <a:solidFill>
              <a:srgbClr val="302F2C">
                <a:tint val="65000"/>
                <a:satMod val="120000"/>
              </a:srgbClr>
            </a:solidFill>
            <a:prstDash val="solid"/>
          </a:ln>
          <a:effectLst>
            <a:outerShdw algn="tl" blurRad="76200" dir="5400000" dist="50800"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584"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585" name="Title 4"/>
          <p:cNvSpPr>
            <a:spLocks noGrp="1"/>
          </p:cNvSpPr>
          <p:nvPr>
            <p:ph type="ctrTitle"/>
          </p:nvPr>
        </p:nvSpPr>
        <p:spPr>
          <a:xfrm>
            <a:off x="722376" y="1820206"/>
            <a:ext cx="7772400" cy="1828800"/>
          </a:xfrm>
        </p:spPr>
        <p:txBody>
          <a:bodyPr bIns="45720" lIns="45720" rIns="45720"/>
          <a:lstStyle>
            <a:lvl1pPr algn="r">
              <a:defRPr b="1" sz="4500">
                <a:solidFill>
                  <a:schemeClr val="accent1">
                    <a:tint val="88000"/>
                    <a:satMod val="150000"/>
                  </a:schemeClr>
                </a:solidFill>
                <a:effectLst>
                  <a:outerShdw algn="tl" blurRad="53975" dir="5400000" dist="22860" rotWithShape="0">
                    <a:srgbClr val="000000">
                      <a:alpha val="55000"/>
                    </a:srgbClr>
                  </a:outerShdw>
                </a:effectLst>
              </a:defRPr>
            </a:lvl1pPr>
          </a:lstStyle>
          <a:p>
            <a:r>
              <a:rPr kumimoji="0" lang="en-US" smtClean="0"/>
              <a:t>Click to edit Master title style</a:t>
            </a:r>
            <a:endParaRPr kumimoji="0" lang="en-US"/>
          </a:p>
        </p:txBody>
      </p:sp>
      <p:sp>
        <p:nvSpPr>
          <p:cNvPr id="1048586" name="Subtitle 19"/>
          <p:cNvSpPr>
            <a:spLocks noGrp="1"/>
          </p:cNvSpPr>
          <p:nvPr>
            <p:ph type="subTitle" idx="1"/>
          </p:nvPr>
        </p:nvSpPr>
        <p:spPr>
          <a:xfrm>
            <a:off x="722376" y="3685032"/>
            <a:ext cx="7772400" cy="914400"/>
          </a:xfrm>
        </p:spPr>
        <p:txBody>
          <a:bodyPr lIns="182880" tIns="0"/>
          <a:lstStyle>
            <a:lvl1pPr algn="r" indent="0" marL="36576">
              <a:spcBef>
                <a:spcPts val="0"/>
              </a:spcBef>
              <a:buNone/>
              <a:defRPr sz="2000">
                <a:solidFill>
                  <a:schemeClr val="bg2">
                    <a:shade val="25000"/>
                  </a:schemeClr>
                </a:solidFill>
              </a:defRPr>
            </a:lvl1pPr>
            <a:lvl2pPr algn="ctr" indent="0" marL="457200">
              <a:buNone/>
            </a:lvl2pPr>
            <a:lvl3pPr algn="ctr" indent="0" marL="914400">
              <a:buNone/>
            </a:lvl3pPr>
            <a:lvl4pPr algn="ctr" indent="0" marL="1371600">
              <a:buNone/>
            </a:lvl4pPr>
            <a:lvl5pPr algn="ctr" indent="0" marL="1828800">
              <a:buNone/>
            </a:lvl5pPr>
            <a:lvl6pPr algn="ctr" indent="0" marL="2286000">
              <a:buNone/>
            </a:lvl6pPr>
            <a:lvl7pPr algn="ctr" indent="0" marL="2743200">
              <a:buNone/>
            </a:lvl7pPr>
            <a:lvl8pPr algn="ctr" indent="0" marL="3200400">
              <a:buNone/>
            </a:lvl8pPr>
            <a:lvl9pPr algn="ctr" indent="0" marL="3657600">
              <a:buNone/>
            </a:lvl9pPr>
          </a:lstStyle>
          <a:p>
            <a:r>
              <a:rPr kumimoji="0" lang="en-US" smtClean="0"/>
              <a:t>Click to edit Master subtitle style</a:t>
            </a:r>
            <a:endParaRPr kumimoji="0" lang="en-US"/>
          </a:p>
        </p:txBody>
      </p:sp>
      <p:sp>
        <p:nvSpPr>
          <p:cNvPr id="1048587" name="Date Placeholder 18"/>
          <p:cNvSpPr>
            <a:spLocks noGrp="1"/>
          </p:cNvSpPr>
          <p:nvPr>
            <p:ph type="dt" sz="half" idx="10"/>
          </p:nvPr>
        </p:nvSpPr>
        <p:spPr/>
        <p:txBody>
          <a:bodyPr/>
          <a:p>
            <a:fld id="{1D8BD707-D9CF-40AE-B4C6-C98DA3205C09}" type="datetimeFigureOut">
              <a:rPr lang="en-US" smtClean="0"/>
              <a:t>4/14/2020</a:t>
            </a:fld>
            <a:endParaRPr lang="en-US"/>
          </a:p>
        </p:txBody>
      </p:sp>
      <p:sp>
        <p:nvSpPr>
          <p:cNvPr id="1048588" name="Footer Placeholder 7"/>
          <p:cNvSpPr>
            <a:spLocks noGrp="1"/>
          </p:cNvSpPr>
          <p:nvPr>
            <p:ph type="ftr" sz="quarter" idx="11"/>
          </p:nvPr>
        </p:nvSpPr>
        <p:spPr/>
        <p:txBody>
          <a:bodyPr/>
          <a:p>
            <a:endParaRPr lang="en-US"/>
          </a:p>
        </p:txBody>
      </p:sp>
      <p:sp>
        <p:nvSpPr>
          <p:cNvPr id="1048589" name="Slide Number Placeholder 10"/>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55" name=""/>
        <p:cNvGrpSpPr/>
        <p:nvPr/>
      </p:nvGrpSpPr>
      <p:grpSpPr>
        <a:xfrm>
          <a:off x="0" y="0"/>
          <a:ext cx="0" cy="0"/>
          <a:chOff x="0" y="0"/>
          <a:chExt cx="0" cy="0"/>
        </a:xfrm>
      </p:grpSpPr>
      <p:sp>
        <p:nvSpPr>
          <p:cNvPr id="1048658" name="Title 1"/>
          <p:cNvSpPr>
            <a:spLocks noGrp="1"/>
          </p:cNvSpPr>
          <p:nvPr>
            <p:ph type="title"/>
          </p:nvPr>
        </p:nvSpPr>
        <p:spPr>
          <a:xfrm>
            <a:off x="502920" y="4983480"/>
            <a:ext cx="8183880" cy="1051560"/>
          </a:xfrm>
        </p:spPr>
        <p:txBody>
          <a:bodyPr/>
          <a:p>
            <a:r>
              <a:rPr kumimoji="0" lang="en-US" smtClean="0"/>
              <a:t>Click to edit Master title style</a:t>
            </a:r>
            <a:endParaRPr kumimoji="0" lang="en-US"/>
          </a:p>
        </p:txBody>
      </p:sp>
      <p:sp>
        <p:nvSpPr>
          <p:cNvPr id="1048659" name="Vertical Text Placeholder 2"/>
          <p:cNvSpPr>
            <a:spLocks noGrp="1"/>
          </p:cNvSpPr>
          <p:nvPr>
            <p:ph type="body" orient="vert" idx="1"/>
          </p:nvPr>
        </p:nvSpPr>
        <p:spPr>
          <a:xfrm>
            <a:off x="502920" y="530352"/>
            <a:ext cx="8183880" cy="4187952"/>
          </a:xfrm>
        </p:spPr>
        <p:txBody>
          <a:bodyPr vert="eaVert"/>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660" name="Date Placeholder 3"/>
          <p:cNvSpPr>
            <a:spLocks noGrp="1"/>
          </p:cNvSpPr>
          <p:nvPr>
            <p:ph type="dt" sz="half" idx="10"/>
          </p:nvPr>
        </p:nvSpPr>
        <p:spPr/>
        <p:txBody>
          <a:bodyPr/>
          <a:p>
            <a:fld id="{1D8BD707-D9CF-40AE-B4C6-C98DA3205C09}" type="datetimeFigureOut">
              <a:rPr lang="en-US" smtClean="0"/>
              <a:t>4/14/2020</a:t>
            </a:fld>
            <a:endParaRPr lang="en-US"/>
          </a:p>
        </p:txBody>
      </p:sp>
      <p:sp>
        <p:nvSpPr>
          <p:cNvPr id="1048661" name="Footer Placeholder 4"/>
          <p:cNvSpPr>
            <a:spLocks noGrp="1"/>
          </p:cNvSpPr>
          <p:nvPr>
            <p:ph type="ftr" sz="quarter" idx="11"/>
          </p:nvPr>
        </p:nvSpPr>
        <p:spPr/>
        <p:txBody>
          <a:bodyPr/>
          <a:p>
            <a:endParaRPr lang="en-US"/>
          </a:p>
        </p:txBody>
      </p:sp>
      <p:sp>
        <p:nvSpPr>
          <p:cNvPr id="1048662"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52" name=""/>
        <p:cNvGrpSpPr/>
        <p:nvPr/>
      </p:nvGrpSpPr>
      <p:grpSpPr>
        <a:xfrm>
          <a:off x="0" y="0"/>
          <a:ext cx="0" cy="0"/>
          <a:chOff x="0" y="0"/>
          <a:chExt cx="0" cy="0"/>
        </a:xfrm>
      </p:grpSpPr>
      <p:sp>
        <p:nvSpPr>
          <p:cNvPr id="1048640" name="Vertical Title 1"/>
          <p:cNvSpPr>
            <a:spLocks noGrp="1"/>
          </p:cNvSpPr>
          <p:nvPr>
            <p:ph type="title" orient="vert"/>
          </p:nvPr>
        </p:nvSpPr>
        <p:spPr>
          <a:xfrm>
            <a:off x="6629400" y="533404"/>
            <a:ext cx="1981200" cy="5257799"/>
          </a:xfrm>
        </p:spPr>
        <p:txBody>
          <a:bodyPr vert="eaVert"/>
          <a:p>
            <a:r>
              <a:rPr kumimoji="0" lang="en-US" smtClean="0"/>
              <a:t>Click to edit Master title style</a:t>
            </a:r>
            <a:endParaRPr kumimoji="0" lang="en-US"/>
          </a:p>
        </p:txBody>
      </p:sp>
      <p:sp>
        <p:nvSpPr>
          <p:cNvPr id="1048641" name="Vertical Text Placeholder 2"/>
          <p:cNvSpPr>
            <a:spLocks noGrp="1"/>
          </p:cNvSpPr>
          <p:nvPr>
            <p:ph type="body" orient="vert" idx="1"/>
          </p:nvPr>
        </p:nvSpPr>
        <p:spPr>
          <a:xfrm>
            <a:off x="533400" y="533402"/>
            <a:ext cx="5943600" cy="5257801"/>
          </a:xfrm>
        </p:spPr>
        <p:txBody>
          <a:bodyPr vert="eaVert"/>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642" name="Date Placeholder 3"/>
          <p:cNvSpPr>
            <a:spLocks noGrp="1"/>
          </p:cNvSpPr>
          <p:nvPr>
            <p:ph type="dt" sz="half" idx="10"/>
          </p:nvPr>
        </p:nvSpPr>
        <p:spPr/>
        <p:txBody>
          <a:bodyPr/>
          <a:p>
            <a:fld id="{1D8BD707-D9CF-40AE-B4C6-C98DA3205C09}" type="datetimeFigureOut">
              <a:rPr lang="en-US" smtClean="0"/>
              <a:t>4/14/2020</a:t>
            </a:fld>
            <a:endParaRPr lang="en-US"/>
          </a:p>
        </p:txBody>
      </p:sp>
      <p:sp>
        <p:nvSpPr>
          <p:cNvPr id="1048643" name="Footer Placeholder 4"/>
          <p:cNvSpPr>
            <a:spLocks noGrp="1"/>
          </p:cNvSpPr>
          <p:nvPr>
            <p:ph type="ftr" sz="quarter" idx="11"/>
          </p:nvPr>
        </p:nvSpPr>
        <p:spPr/>
        <p:txBody>
          <a:bodyPr/>
          <a:p>
            <a:endParaRPr lang="en-US"/>
          </a:p>
        </p:txBody>
      </p:sp>
      <p:sp>
        <p:nvSpPr>
          <p:cNvPr id="1048644"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53" name=""/>
        <p:cNvGrpSpPr/>
        <p:nvPr/>
      </p:nvGrpSpPr>
      <p:grpSpPr>
        <a:xfrm>
          <a:off x="0" y="0"/>
          <a:ext cx="0" cy="0"/>
          <a:chOff x="0" y="0"/>
          <a:chExt cx="0" cy="0"/>
        </a:xfrm>
      </p:grpSpPr>
      <p:sp>
        <p:nvSpPr>
          <p:cNvPr id="1048645" name="Title 1"/>
          <p:cNvSpPr>
            <a:spLocks noGrp="1"/>
          </p:cNvSpPr>
          <p:nvPr>
            <p:ph type="title"/>
          </p:nvPr>
        </p:nvSpPr>
        <p:spPr>
          <a:xfrm>
            <a:off x="502920" y="4983480"/>
            <a:ext cx="8183880" cy="1051560"/>
          </a:xfrm>
        </p:spPr>
        <p:txBody>
          <a:bodyPr/>
          <a:p>
            <a:r>
              <a:rPr kumimoji="0" lang="en-US" smtClean="0"/>
              <a:t>Click to edit Master title style</a:t>
            </a:r>
            <a:endParaRPr kumimoji="0" lang="en-US"/>
          </a:p>
        </p:txBody>
      </p:sp>
      <p:sp>
        <p:nvSpPr>
          <p:cNvPr id="1048646" name="Content Placeholder 2"/>
          <p:cNvSpPr>
            <a:spLocks noGrp="1"/>
          </p:cNvSpPr>
          <p:nvPr>
            <p:ph idx="1"/>
          </p:nvPr>
        </p:nvSpPr>
        <p:spPr>
          <a:xfrm>
            <a:off x="502920" y="530352"/>
            <a:ext cx="8183880" cy="4187952"/>
          </a:xfrm>
        </p:spPr>
        <p:txBody>
          <a:bodyPr/>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647" name="Date Placeholder 3"/>
          <p:cNvSpPr>
            <a:spLocks noGrp="1"/>
          </p:cNvSpPr>
          <p:nvPr>
            <p:ph type="dt" sz="half" idx="10"/>
          </p:nvPr>
        </p:nvSpPr>
        <p:spPr/>
        <p:txBody>
          <a:bodyPr/>
          <a:p>
            <a:fld id="{1D8BD707-D9CF-40AE-B4C6-C98DA3205C09}" type="datetimeFigureOut">
              <a:rPr lang="en-US" smtClean="0"/>
              <a:t>4/14/2020</a:t>
            </a:fld>
            <a:endParaRPr lang="en-US"/>
          </a:p>
        </p:txBody>
      </p:sp>
      <p:sp>
        <p:nvSpPr>
          <p:cNvPr id="1048648" name="Footer Placeholder 4"/>
          <p:cNvSpPr>
            <a:spLocks noGrp="1"/>
          </p:cNvSpPr>
          <p:nvPr>
            <p:ph type="ftr" sz="quarter" idx="11"/>
          </p:nvPr>
        </p:nvSpPr>
        <p:spPr/>
        <p:txBody>
          <a:bodyPr/>
          <a:p>
            <a:endParaRPr lang="en-US"/>
          </a:p>
        </p:txBody>
      </p:sp>
      <p:sp>
        <p:nvSpPr>
          <p:cNvPr id="1048649"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type="secHead">
  <p:cSld name="Section Header">
    <p:spTree>
      <p:nvGrpSpPr>
        <p:cNvPr id="56" name=""/>
        <p:cNvGrpSpPr/>
        <p:nvPr/>
      </p:nvGrpSpPr>
      <p:grpSpPr>
        <a:xfrm>
          <a:off x="0" y="0"/>
          <a:ext cx="0" cy="0"/>
          <a:chOff x="0" y="0"/>
          <a:chExt cx="0" cy="0"/>
        </a:xfrm>
      </p:grpSpPr>
      <p:sp>
        <p:nvSpPr>
          <p:cNvPr id="1048663"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gradFill>
          <a:ln w="2000" cap="rnd" cmpd="sng" algn="ctr">
            <a:solidFill>
              <a:srgbClr val="302F2C">
                <a:tint val="65000"/>
                <a:satMod val="120000"/>
              </a:srgbClr>
            </a:solidFill>
            <a:prstDash val="solid"/>
          </a:ln>
          <a:effectLst>
            <a:outerShdw algn="tl" blurRad="76200" dir="5400000" dist="50800"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664"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665" name="Title 1"/>
          <p:cNvSpPr>
            <a:spLocks noGrp="1"/>
          </p:cNvSpPr>
          <p:nvPr>
            <p:ph type="title"/>
          </p:nvPr>
        </p:nvSpPr>
        <p:spPr>
          <a:xfrm>
            <a:off x="468344" y="4928616"/>
            <a:ext cx="8183880" cy="676656"/>
          </a:xfrm>
        </p:spPr>
        <p:txBody>
          <a:bodyPr anchor="b" bIns="0" lIns="91440"/>
          <a:lstStyle>
            <a:lvl1pPr algn="l">
              <a:buNone/>
              <a:defRPr baseline="0" b="0" cap="none" sz="3600">
                <a:solidFill>
                  <a:schemeClr val="bg2">
                    <a:shade val="25000"/>
                  </a:schemeClr>
                </a:solidFill>
                <a:effectLst/>
              </a:defRPr>
            </a:lvl1pPr>
          </a:lstStyle>
          <a:p>
            <a:r>
              <a:rPr kumimoji="0" lang="en-US" smtClean="0"/>
              <a:t>Click to edit Master title style</a:t>
            </a:r>
            <a:endParaRPr kumimoji="0" lang="en-US"/>
          </a:p>
        </p:txBody>
      </p:sp>
      <p:sp>
        <p:nvSpPr>
          <p:cNvPr id="1048666" name="Text Placeholder 2"/>
          <p:cNvSpPr>
            <a:spLocks noGrp="1"/>
          </p:cNvSpPr>
          <p:nvPr>
            <p:ph type="body" idx="1"/>
          </p:nvPr>
        </p:nvSpPr>
        <p:spPr>
          <a:xfrm>
            <a:off x="468344" y="5624484"/>
            <a:ext cx="8183880" cy="420624"/>
          </a:xfrm>
        </p:spPr>
        <p:txBody>
          <a:bodyPr anchor="t" lIns="118872" tIns="0"/>
          <a:lstStyle>
            <a:lvl1pPr algn="l" indent="0" marL="0" marR="36576">
              <a:spcBef>
                <a:spcPts val="0"/>
              </a:spcBef>
              <a:spcAft>
                <a:spcPts val="0"/>
              </a:spcAft>
              <a:buNone/>
              <a:defRPr b="0" sz="180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eaLnBrk="1" hangingPunct="1" latinLnBrk="0" lvl="0"/>
            <a:r>
              <a:rPr kumimoji="0" lang="en-US" smtClean="0"/>
              <a:t>Click to edit Master text styles</a:t>
            </a:r>
          </a:p>
        </p:txBody>
      </p:sp>
      <p:sp>
        <p:nvSpPr>
          <p:cNvPr id="1048667" name="Date Placeholder 3"/>
          <p:cNvSpPr>
            <a:spLocks noGrp="1"/>
          </p:cNvSpPr>
          <p:nvPr>
            <p:ph type="dt" sz="half" idx="10"/>
          </p:nvPr>
        </p:nvSpPr>
        <p:spPr/>
        <p:txBody>
          <a:bodyPr/>
          <a:p>
            <a:fld id="{1D8BD707-D9CF-40AE-B4C6-C98DA3205C09}" type="datetimeFigureOut">
              <a:rPr lang="en-US" smtClean="0"/>
              <a:t>4/14/2020</a:t>
            </a:fld>
            <a:endParaRPr lang="en-US"/>
          </a:p>
        </p:txBody>
      </p:sp>
      <p:sp>
        <p:nvSpPr>
          <p:cNvPr id="1048668" name="Footer Placeholder 4"/>
          <p:cNvSpPr>
            <a:spLocks noGrp="1"/>
          </p:cNvSpPr>
          <p:nvPr>
            <p:ph type="ftr" sz="quarter" idx="11"/>
          </p:nvPr>
        </p:nvSpPr>
        <p:spPr/>
        <p:txBody>
          <a:bodyPr/>
          <a:p>
            <a:endParaRPr lang="en-US"/>
          </a:p>
        </p:txBody>
      </p:sp>
      <p:sp>
        <p:nvSpPr>
          <p:cNvPr id="1048669"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57" name=""/>
        <p:cNvGrpSpPr/>
        <p:nvPr/>
      </p:nvGrpSpPr>
      <p:grpSpPr>
        <a:xfrm>
          <a:off x="0" y="0"/>
          <a:ext cx="0" cy="0"/>
          <a:chOff x="0" y="0"/>
          <a:chExt cx="0" cy="0"/>
        </a:xfrm>
      </p:grpSpPr>
      <p:sp>
        <p:nvSpPr>
          <p:cNvPr id="1048670" name="Title 1"/>
          <p:cNvSpPr>
            <a:spLocks noGrp="1"/>
          </p:cNvSpPr>
          <p:nvPr>
            <p:ph type="title"/>
          </p:nvPr>
        </p:nvSpPr>
        <p:spPr/>
        <p:txBody>
          <a:bodyPr/>
          <a:p>
            <a:r>
              <a:rPr kumimoji="0" lang="en-US" smtClean="0"/>
              <a:t>Click to edit Master title style</a:t>
            </a:r>
            <a:endParaRPr kumimoji="0" lang="en-US"/>
          </a:p>
        </p:txBody>
      </p:sp>
      <p:sp>
        <p:nvSpPr>
          <p:cNvPr id="1048671"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lstStyle>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672"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lstStyle>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673" name="Date Placeholder 4"/>
          <p:cNvSpPr>
            <a:spLocks noGrp="1"/>
          </p:cNvSpPr>
          <p:nvPr>
            <p:ph type="dt" sz="half" idx="10"/>
          </p:nvPr>
        </p:nvSpPr>
        <p:spPr/>
        <p:txBody>
          <a:bodyPr/>
          <a:p>
            <a:fld id="{1D8BD707-D9CF-40AE-B4C6-C98DA3205C09}" type="datetimeFigureOut">
              <a:rPr lang="en-US" smtClean="0"/>
              <a:t>4/14/2020</a:t>
            </a:fld>
            <a:endParaRPr lang="en-US"/>
          </a:p>
        </p:txBody>
      </p:sp>
      <p:sp>
        <p:nvSpPr>
          <p:cNvPr id="1048674" name="Footer Placeholder 5"/>
          <p:cNvSpPr>
            <a:spLocks noGrp="1"/>
          </p:cNvSpPr>
          <p:nvPr>
            <p:ph type="ftr" sz="quarter" idx="11"/>
          </p:nvPr>
        </p:nvSpPr>
        <p:spPr/>
        <p:txBody>
          <a:bodyPr/>
          <a:p>
            <a:endParaRPr lang="en-US"/>
          </a:p>
        </p:txBody>
      </p:sp>
      <p:sp>
        <p:nvSpPr>
          <p:cNvPr id="1048675" name="Slide Number Placeholder 6"/>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58" name=""/>
        <p:cNvGrpSpPr/>
        <p:nvPr/>
      </p:nvGrpSpPr>
      <p:grpSpPr>
        <a:xfrm>
          <a:off x="0" y="0"/>
          <a:ext cx="0" cy="0"/>
          <a:chOff x="0" y="0"/>
          <a:chExt cx="0" cy="0"/>
        </a:xfrm>
      </p:grpSpPr>
      <p:sp>
        <p:nvSpPr>
          <p:cNvPr id="1048676" name="Title 1"/>
          <p:cNvSpPr>
            <a:spLocks noGrp="1"/>
          </p:cNvSpPr>
          <p:nvPr>
            <p:ph type="title"/>
          </p:nvPr>
        </p:nvSpPr>
        <p:spPr>
          <a:xfrm>
            <a:off x="502920" y="4983480"/>
            <a:ext cx="8183880" cy="1051560"/>
          </a:xfrm>
        </p:spPr>
        <p:txBody>
          <a:bodyPr anchor="b"/>
          <a:lstStyle>
            <a:lvl1pPr>
              <a:defRPr b="1"/>
            </a:lvl1pPr>
          </a:lstStyle>
          <a:p>
            <a:r>
              <a:rPr kumimoji="0" lang="en-US" smtClean="0"/>
              <a:t>Click to edit Master title style</a:t>
            </a:r>
            <a:endParaRPr kumimoji="0" lang="en-US"/>
          </a:p>
        </p:txBody>
      </p:sp>
      <p:sp>
        <p:nvSpPr>
          <p:cNvPr id="1048677" name="Text Placeholder 2"/>
          <p:cNvSpPr>
            <a:spLocks noGrp="1"/>
          </p:cNvSpPr>
          <p:nvPr>
            <p:ph type="body" idx="1"/>
          </p:nvPr>
        </p:nvSpPr>
        <p:spPr>
          <a:xfrm>
            <a:off x="607224" y="579438"/>
            <a:ext cx="3931920" cy="792162"/>
          </a:xfrm>
        </p:spPr>
        <p:txBody>
          <a:bodyPr anchor="ctr" lIns="146304"/>
          <a:lstStyle>
            <a:lvl1pPr algn="l" indent="0" marL="0">
              <a:buNone/>
              <a:defRPr b="1" sz="2400">
                <a:solidFill>
                  <a:schemeClr val="tx1"/>
                </a:solidFill>
              </a:defRPr>
            </a:lvl1pPr>
            <a:lvl2pPr>
              <a:buNone/>
              <a:defRPr b="1" sz="2000"/>
            </a:lvl2pPr>
            <a:lvl3pPr>
              <a:buNone/>
              <a:defRPr b="1" sz="1800"/>
            </a:lvl3pPr>
            <a:lvl4pPr>
              <a:buNone/>
              <a:defRPr b="1" sz="1600"/>
            </a:lvl4pPr>
            <a:lvl5pPr>
              <a:buNone/>
              <a:defRPr b="1" sz="1600"/>
            </a:lvl5pPr>
          </a:lstStyle>
          <a:p>
            <a:pPr eaLnBrk="1" hangingPunct="1" latinLnBrk="0" lvl="0"/>
            <a:r>
              <a:rPr kumimoji="0" lang="en-US" smtClean="0"/>
              <a:t>Click to edit Master text styles</a:t>
            </a:r>
          </a:p>
        </p:txBody>
      </p:sp>
      <p:sp>
        <p:nvSpPr>
          <p:cNvPr id="1048678" name="Text Placeholder 3"/>
          <p:cNvSpPr>
            <a:spLocks noGrp="1"/>
          </p:cNvSpPr>
          <p:nvPr>
            <p:ph type="body" sz="half" idx="3"/>
          </p:nvPr>
        </p:nvSpPr>
        <p:spPr>
          <a:xfrm>
            <a:off x="4652169" y="579438"/>
            <a:ext cx="3931920" cy="792162"/>
          </a:xfrm>
        </p:spPr>
        <p:txBody>
          <a:bodyPr anchor="ctr" lIns="137160"/>
          <a:lstStyle>
            <a:lvl1pPr algn="l" indent="0" marL="0">
              <a:buNone/>
              <a:defRPr b="1" sz="2400">
                <a:solidFill>
                  <a:schemeClr val="tx1"/>
                </a:solidFill>
              </a:defRPr>
            </a:lvl1pPr>
            <a:lvl2pPr>
              <a:buNone/>
              <a:defRPr b="1" sz="2000"/>
            </a:lvl2pPr>
            <a:lvl3pPr>
              <a:buNone/>
              <a:defRPr b="1" sz="1800"/>
            </a:lvl3pPr>
            <a:lvl4pPr>
              <a:buNone/>
              <a:defRPr b="1" sz="1600"/>
            </a:lvl4pPr>
            <a:lvl5pPr>
              <a:buNone/>
              <a:defRPr b="1" sz="1600"/>
            </a:lvl5pPr>
          </a:lstStyle>
          <a:p>
            <a:pPr eaLnBrk="1" hangingPunct="1" latinLnBrk="0" lvl="0"/>
            <a:r>
              <a:rPr kumimoji="0" lang="en-US" smtClean="0"/>
              <a:t>Click to edit Master text styles</a:t>
            </a:r>
          </a:p>
        </p:txBody>
      </p:sp>
      <p:sp>
        <p:nvSpPr>
          <p:cNvPr id="1048679"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lstStyle>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680"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lstStyle>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681" name="Date Placeholder 6"/>
          <p:cNvSpPr>
            <a:spLocks noGrp="1"/>
          </p:cNvSpPr>
          <p:nvPr>
            <p:ph type="dt" sz="half" idx="10"/>
          </p:nvPr>
        </p:nvSpPr>
        <p:spPr/>
        <p:txBody>
          <a:bodyPr/>
          <a:p>
            <a:fld id="{1D8BD707-D9CF-40AE-B4C6-C98DA3205C09}" type="datetimeFigureOut">
              <a:rPr lang="en-US" smtClean="0"/>
              <a:t>4/14/2020</a:t>
            </a:fld>
            <a:endParaRPr lang="en-US"/>
          </a:p>
        </p:txBody>
      </p:sp>
      <p:sp>
        <p:nvSpPr>
          <p:cNvPr id="1048682" name="Footer Placeholder 7"/>
          <p:cNvSpPr>
            <a:spLocks noGrp="1"/>
          </p:cNvSpPr>
          <p:nvPr>
            <p:ph type="ftr" sz="quarter" idx="11"/>
          </p:nvPr>
        </p:nvSpPr>
        <p:spPr/>
        <p:txBody>
          <a:bodyPr/>
          <a:p>
            <a:endParaRPr lang="en-US"/>
          </a:p>
        </p:txBody>
      </p:sp>
      <p:sp>
        <p:nvSpPr>
          <p:cNvPr id="1048683" name="Slide Number Placeholder 8"/>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51" name=""/>
        <p:cNvGrpSpPr/>
        <p:nvPr/>
      </p:nvGrpSpPr>
      <p:grpSpPr>
        <a:xfrm>
          <a:off x="0" y="0"/>
          <a:ext cx="0" cy="0"/>
          <a:chOff x="0" y="0"/>
          <a:chExt cx="0" cy="0"/>
        </a:xfrm>
      </p:grpSpPr>
      <p:sp>
        <p:nvSpPr>
          <p:cNvPr id="1048636" name="Title 1"/>
          <p:cNvSpPr>
            <a:spLocks noGrp="1"/>
          </p:cNvSpPr>
          <p:nvPr>
            <p:ph type="title"/>
          </p:nvPr>
        </p:nvSpPr>
        <p:spPr/>
        <p:txBody>
          <a:bodyPr/>
          <a:p>
            <a:r>
              <a:rPr kumimoji="0" lang="en-US" smtClean="0"/>
              <a:t>Click to edit Master title style</a:t>
            </a:r>
            <a:endParaRPr kumimoji="0" lang="en-US"/>
          </a:p>
        </p:txBody>
      </p:sp>
      <p:sp>
        <p:nvSpPr>
          <p:cNvPr id="1048637" name="Date Placeholder 2"/>
          <p:cNvSpPr>
            <a:spLocks noGrp="1"/>
          </p:cNvSpPr>
          <p:nvPr>
            <p:ph type="dt" sz="half" idx="10"/>
          </p:nvPr>
        </p:nvSpPr>
        <p:spPr/>
        <p:txBody>
          <a:bodyPr/>
          <a:p>
            <a:fld id="{1D8BD707-D9CF-40AE-B4C6-C98DA3205C09}" type="datetimeFigureOut">
              <a:rPr lang="en-US" smtClean="0"/>
              <a:t>4/14/2020</a:t>
            </a:fld>
            <a:endParaRPr lang="en-US"/>
          </a:p>
        </p:txBody>
      </p:sp>
      <p:sp>
        <p:nvSpPr>
          <p:cNvPr id="1048638" name="Footer Placeholder 3"/>
          <p:cNvSpPr>
            <a:spLocks noGrp="1"/>
          </p:cNvSpPr>
          <p:nvPr>
            <p:ph type="ftr" sz="quarter" idx="11"/>
          </p:nvPr>
        </p:nvSpPr>
        <p:spPr/>
        <p:txBody>
          <a:bodyPr/>
          <a:p>
            <a:endParaRPr lang="en-US"/>
          </a:p>
        </p:txBody>
      </p:sp>
      <p:sp>
        <p:nvSpPr>
          <p:cNvPr id="1048639" name="Slide Number Placeholder 4"/>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showMasterSp="0" type="blank">
  <p:cSld name="Blank">
    <p:spTree>
      <p:nvGrpSpPr>
        <p:cNvPr id="33" name=""/>
        <p:cNvGrpSpPr/>
        <p:nvPr/>
      </p:nvGrpSpPr>
      <p:grpSpPr>
        <a:xfrm>
          <a:off x="0" y="0"/>
          <a:ext cx="0" cy="0"/>
          <a:chOff x="0" y="0"/>
          <a:chExt cx="0" cy="0"/>
        </a:xfrm>
      </p:grpSpPr>
      <p:sp>
        <p:nvSpPr>
          <p:cNvPr id="1048593"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gradFill>
          <a:ln w="2000" cap="rnd" cmpd="sng" algn="ctr">
            <a:solidFill>
              <a:srgbClr val="302F2C">
                <a:tint val="65000"/>
                <a:satMod val="120000"/>
              </a:srgbClr>
            </a:solidFill>
            <a:prstDash val="solid"/>
          </a:ln>
          <a:effectLst>
            <a:outerShdw algn="tl" blurRad="76200" dir="5400000" dist="50800"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594" name="Date Placeholder 1"/>
          <p:cNvSpPr>
            <a:spLocks noGrp="1"/>
          </p:cNvSpPr>
          <p:nvPr>
            <p:ph type="dt" sz="half" idx="10"/>
          </p:nvPr>
        </p:nvSpPr>
        <p:spPr/>
        <p:txBody>
          <a:bodyPr/>
          <a:p>
            <a:fld id="{1D8BD707-D9CF-40AE-B4C6-C98DA3205C09}" type="datetimeFigureOut">
              <a:rPr lang="en-US" smtClean="0"/>
              <a:t>4/14/2020</a:t>
            </a:fld>
            <a:endParaRPr lang="en-US"/>
          </a:p>
        </p:txBody>
      </p:sp>
      <p:sp>
        <p:nvSpPr>
          <p:cNvPr id="1048595" name="Footer Placeholder 2"/>
          <p:cNvSpPr>
            <a:spLocks noGrp="1"/>
          </p:cNvSpPr>
          <p:nvPr>
            <p:ph type="ftr" sz="quarter" idx="11"/>
          </p:nvPr>
        </p:nvSpPr>
        <p:spPr/>
        <p:txBody>
          <a:bodyPr/>
          <a:p>
            <a:endParaRPr lang="en-US"/>
          </a:p>
        </p:txBody>
      </p:sp>
      <p:sp>
        <p:nvSpPr>
          <p:cNvPr id="1048596" name="Slide Number Placeholder 3"/>
          <p:cNvSpPr>
            <a:spLocks noGrp="1"/>
          </p:cNvSpPr>
          <p:nvPr>
            <p:ph type="sldNum" sz="quarter" idx="12"/>
          </p:nvPr>
        </p:nvSpPr>
        <p:spPr/>
        <p:txBody>
          <a:bodyPr/>
          <a:p>
            <a:fld id="{B6F15528-21DE-4FAA-801E-634DDDAF4B2B}" type="slidenum">
              <a:rPr lang="en-US" smtClean="0"/>
              <a:t>‹#›</a:t>
            </a:fld>
            <a:endParaRPr lang="en-US"/>
          </a:p>
        </p:txBody>
      </p:sp>
      <p:pic>
        <p:nvPicPr>
          <p:cNvPr id="2097154" name="Picture 4"/>
          <p:cNvPicPr>
            <a:picLocks noChangeAspect="1"/>
          </p:cNvPicPr>
          <p:nvPr userDrawn="1"/>
        </p:nvPicPr>
        <p:blipFill>
          <a:blip xmlns:r="http://schemas.openxmlformats.org/officeDocument/2006/relationships" r:embed="rId1"/>
          <a:stretch>
            <a:fillRect/>
          </a:stretch>
        </p:blipFill>
        <p:spPr>
          <a:xfrm>
            <a:off x="-1173" y="6483298"/>
            <a:ext cx="9144000" cy="362001"/>
          </a:xfrm>
          <a:prstGeom prst="rect"/>
          <a:ln>
            <a:noFill/>
          </a:ln>
          <a:effectLst>
            <a:softEdge rad="112500"/>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59" name=""/>
        <p:cNvGrpSpPr/>
        <p:nvPr/>
      </p:nvGrpSpPr>
      <p:grpSpPr>
        <a:xfrm>
          <a:off x="0" y="0"/>
          <a:ext cx="0" cy="0"/>
          <a:chOff x="0" y="0"/>
          <a:chExt cx="0" cy="0"/>
        </a:xfrm>
      </p:grpSpPr>
      <p:sp>
        <p:nvSpPr>
          <p:cNvPr id="1048684" name="Title 1"/>
          <p:cNvSpPr>
            <a:spLocks noGrp="1"/>
          </p:cNvSpPr>
          <p:nvPr>
            <p:ph type="title"/>
          </p:nvPr>
        </p:nvSpPr>
        <p:spPr>
          <a:xfrm>
            <a:off x="5538784" y="533400"/>
            <a:ext cx="2971800" cy="914400"/>
          </a:xfrm>
        </p:spPr>
        <p:txBody>
          <a:bodyPr anchor="b"/>
          <a:lstStyle>
            <a:lvl1pPr algn="l">
              <a:buNone/>
              <a:defRPr b="1" sz="2200">
                <a:solidFill>
                  <a:schemeClr val="accent1"/>
                </a:solidFill>
              </a:defRPr>
            </a:lvl1pPr>
          </a:lstStyle>
          <a:p>
            <a:r>
              <a:rPr kumimoji="0" lang="en-US" smtClean="0"/>
              <a:t>Click to edit Master title style</a:t>
            </a:r>
            <a:endParaRPr kumimoji="0" lang="en-US"/>
          </a:p>
        </p:txBody>
      </p:sp>
      <p:sp>
        <p:nvSpPr>
          <p:cNvPr id="1048685" name="Text Placeholder 2"/>
          <p:cNvSpPr>
            <a:spLocks noGrp="1"/>
          </p:cNvSpPr>
          <p:nvPr>
            <p:ph type="body" idx="2"/>
          </p:nvPr>
        </p:nvSpPr>
        <p:spPr>
          <a:xfrm>
            <a:off x="5538847" y="1447802"/>
            <a:ext cx="2971800" cy="4206112"/>
          </a:xfrm>
        </p:spPr>
        <p:txBody>
          <a:bodyPr lIns="91440"/>
          <a:lstStyle>
            <a:lvl1pPr indent="0" marL="18288" marR="18288">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lstStyle>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686"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lvl6pPr>
          </a:lstStyle>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687" name="Date Placeholder 4"/>
          <p:cNvSpPr>
            <a:spLocks noGrp="1"/>
          </p:cNvSpPr>
          <p:nvPr>
            <p:ph type="dt" sz="half" idx="10"/>
          </p:nvPr>
        </p:nvSpPr>
        <p:spPr/>
        <p:txBody>
          <a:bodyPr/>
          <a:p>
            <a:fld id="{1D8BD707-D9CF-40AE-B4C6-C98DA3205C09}" type="datetimeFigureOut">
              <a:rPr lang="en-US" smtClean="0"/>
              <a:t>4/14/2020</a:t>
            </a:fld>
            <a:endParaRPr lang="en-US"/>
          </a:p>
        </p:txBody>
      </p:sp>
      <p:sp>
        <p:nvSpPr>
          <p:cNvPr id="1048688" name="Footer Placeholder 5"/>
          <p:cNvSpPr>
            <a:spLocks noGrp="1"/>
          </p:cNvSpPr>
          <p:nvPr>
            <p:ph type="ftr" sz="quarter" idx="11"/>
          </p:nvPr>
        </p:nvSpPr>
        <p:spPr/>
        <p:txBody>
          <a:bodyPr/>
          <a:p>
            <a:endParaRPr lang="en-US"/>
          </a:p>
        </p:txBody>
      </p:sp>
      <p:sp>
        <p:nvSpPr>
          <p:cNvPr id="1048689" name="Slide Number Placeholder 6"/>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type="picTx">
  <p:cSld name="Picture with Caption">
    <p:spTree>
      <p:nvGrpSpPr>
        <p:cNvPr id="54" name=""/>
        <p:cNvGrpSpPr/>
        <p:nvPr/>
      </p:nvGrpSpPr>
      <p:grpSpPr>
        <a:xfrm>
          <a:off x="0" y="0"/>
          <a:ext cx="0" cy="0"/>
          <a:chOff x="0" y="0"/>
          <a:chExt cx="0" cy="0"/>
        </a:xfrm>
      </p:grpSpPr>
      <p:sp>
        <p:nvSpPr>
          <p:cNvPr id="1048650"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gradFill>
          <a:ln w="2000" cap="rnd" cmpd="sng" algn="ctr">
            <a:solidFill>
              <a:srgbClr val="302F2C">
                <a:tint val="65000"/>
                <a:satMod val="120000"/>
              </a:srgbClr>
            </a:solidFill>
            <a:prstDash val="solid"/>
          </a:ln>
          <a:effectLst>
            <a:outerShdw algn="tl" blurRad="76200" dir="5400000" dist="50800"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65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652" name="Title 1"/>
          <p:cNvSpPr>
            <a:spLocks noGrp="1"/>
          </p:cNvSpPr>
          <p:nvPr>
            <p:ph type="title"/>
          </p:nvPr>
        </p:nvSpPr>
        <p:spPr>
          <a:xfrm>
            <a:off x="457200" y="5012056"/>
            <a:ext cx="8229600" cy="1051560"/>
          </a:xfrm>
        </p:spPr>
        <p:txBody>
          <a:bodyPr anchor="t"/>
          <a:lstStyle>
            <a:lvl1pPr algn="l">
              <a:buNone/>
              <a:defRPr b="0" sz="3600">
                <a:solidFill>
                  <a:schemeClr val="bg2">
                    <a:shade val="25000"/>
                  </a:schemeClr>
                </a:solidFill>
                <a:effectLst/>
              </a:defRPr>
            </a:lvl1pPr>
          </a:lstStyle>
          <a:p>
            <a:r>
              <a:rPr kumimoji="0" lang="en-US" smtClean="0"/>
              <a:t>Click to edit Master title style</a:t>
            </a:r>
            <a:endParaRPr kumimoji="0" lang="en-US"/>
          </a:p>
        </p:txBody>
      </p:sp>
      <p:sp>
        <p:nvSpPr>
          <p:cNvPr id="1048653" name="Text Placeholder 3"/>
          <p:cNvSpPr>
            <a:spLocks noGrp="1"/>
          </p:cNvSpPr>
          <p:nvPr>
            <p:ph type="body" sz="half" idx="2"/>
          </p:nvPr>
        </p:nvSpPr>
        <p:spPr bwMode="grayWhite">
          <a:xfrm>
            <a:off x="6462712" y="533400"/>
            <a:ext cx="2240280" cy="4211480"/>
          </a:xfrm>
        </p:spPr>
        <p:txBody>
          <a:bodyPr lIns="91440"/>
          <a:lstStyle>
            <a:lvl1pPr algn="l" indent="0" marL="45720">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lstStyle>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654" name="Date Placeholder 4"/>
          <p:cNvSpPr>
            <a:spLocks noGrp="1"/>
          </p:cNvSpPr>
          <p:nvPr>
            <p:ph type="dt" sz="half" idx="10"/>
          </p:nvPr>
        </p:nvSpPr>
        <p:spPr/>
        <p:txBody>
          <a:bodyPr/>
          <a:p>
            <a:fld id="{1D8BD707-D9CF-40AE-B4C6-C98DA3205C09}" type="datetimeFigureOut">
              <a:rPr lang="en-US" smtClean="0"/>
              <a:t>4/14/2020</a:t>
            </a:fld>
            <a:endParaRPr lang="en-US"/>
          </a:p>
        </p:txBody>
      </p:sp>
      <p:sp>
        <p:nvSpPr>
          <p:cNvPr id="1048655" name="Footer Placeholder 5"/>
          <p:cNvSpPr>
            <a:spLocks noGrp="1"/>
          </p:cNvSpPr>
          <p:nvPr>
            <p:ph type="ftr" sz="quarter" idx="11"/>
          </p:nvPr>
        </p:nvSpPr>
        <p:spPr/>
        <p:txBody>
          <a:bodyPr/>
          <a:p>
            <a:endParaRPr lang="en-US"/>
          </a:p>
        </p:txBody>
      </p:sp>
      <p:sp>
        <p:nvSpPr>
          <p:cNvPr id="1048656" name="Slide Number Placeholder 6"/>
          <p:cNvSpPr>
            <a:spLocks noGrp="1"/>
          </p:cNvSpPr>
          <p:nvPr>
            <p:ph type="sldNum" sz="quarter" idx="12"/>
          </p:nvPr>
        </p:nvSpPr>
        <p:spPr/>
        <p:txBody>
          <a:bodyPr/>
          <a:p>
            <a:fld id="{B6F15528-21DE-4FAA-801E-634DDDAF4B2B}" type="slidenum">
              <a:rPr lang="en-US" smtClean="0"/>
              <a:t>‹#›</a:t>
            </a:fld>
            <a:endParaRPr lang="en-US"/>
          </a:p>
        </p:txBody>
      </p:sp>
      <p:sp>
        <p:nvSpPr>
          <p:cNvPr id="1048657"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indent="0" marL="0">
              <a:buNone/>
              <a:defRPr sz="3200"/>
            </a:lvl1pPr>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1" name=""/>
        <p:cNvGrpSpPr/>
        <p:nvPr/>
      </p:nvGrpSpPr>
      <p:grpSpPr>
        <a:xfrm>
          <a:off x="0" y="0"/>
          <a:ext cx="0" cy="0"/>
          <a:chOff x="0" y="0"/>
          <a:chExt cx="0" cy="0"/>
        </a:xfrm>
      </p:grpSpPr>
      <p:sp>
        <p:nvSpPr>
          <p:cNvPr id="1048576"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gradFill>
          <a:ln w="2000" cap="rnd" cmpd="sng" algn="ctr">
            <a:solidFill>
              <a:srgbClr val="302F2C">
                <a:tint val="65000"/>
                <a:satMod val="120000"/>
              </a:srgbClr>
            </a:solidFill>
            <a:prstDash val="solid"/>
          </a:ln>
          <a:effectLst>
            <a:outerShdw algn="tl" blurRad="76200" dir="5400000" dist="50800"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577"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578" name="Title Placeholder 12"/>
          <p:cNvSpPr>
            <a:spLocks noGrp="1"/>
          </p:cNvSpPr>
          <p:nvPr>
            <p:ph type="title"/>
          </p:nvPr>
        </p:nvSpPr>
        <p:spPr>
          <a:xfrm>
            <a:off x="502920" y="4985590"/>
            <a:ext cx="8183880" cy="1051560"/>
          </a:xfrm>
          <a:prstGeom prst="rect"/>
        </p:spPr>
        <p:txBody>
          <a:bodyPr anchor="b" vert="horz">
            <a:normAutofit/>
          </a:bodyPr>
          <a:p>
            <a:r>
              <a:rPr kumimoji="0" lang="en-US" smtClean="0"/>
              <a:t>Click to edit Master title style</a:t>
            </a:r>
            <a:endParaRPr kumimoji="0" lang="en-US"/>
          </a:p>
        </p:txBody>
      </p:sp>
      <p:sp>
        <p:nvSpPr>
          <p:cNvPr id="1048579" name="Text Placeholder 3"/>
          <p:cNvSpPr>
            <a:spLocks noGrp="1"/>
          </p:cNvSpPr>
          <p:nvPr>
            <p:ph type="body" idx="1"/>
          </p:nvPr>
        </p:nvSpPr>
        <p:spPr>
          <a:xfrm>
            <a:off x="502920" y="530352"/>
            <a:ext cx="8183880" cy="4187952"/>
          </a:xfrm>
          <a:prstGeom prst="rect"/>
        </p:spPr>
        <p:txBody>
          <a:bodyPr lIns="182880" tIns="91440" vert="horz">
            <a:normAutofit/>
          </a:bodyPr>
          <a:p>
            <a:pPr eaLnBrk="1" hangingPunct="1" latinLnBrk="0" lvl="0"/>
            <a:r>
              <a:rPr kumimoji="0" lang="en-US" smtClean="0"/>
              <a:t>Click to edit Master text styles</a:t>
            </a:r>
          </a:p>
          <a:p>
            <a:pPr eaLnBrk="1" hangingPunct="1" latinLnBrk="0" lvl="1"/>
            <a:r>
              <a:rPr kumimoji="0" lang="en-US" smtClean="0"/>
              <a:t>Second level</a:t>
            </a:r>
          </a:p>
          <a:p>
            <a:pPr eaLnBrk="1" hangingPunct="1" latinLnBrk="0" lvl="2"/>
            <a:r>
              <a:rPr kumimoji="0" lang="en-US" smtClean="0"/>
              <a:t>Third level</a:t>
            </a:r>
          </a:p>
          <a:p>
            <a:pPr eaLnBrk="1" hangingPunct="1" latinLnBrk="0" lvl="3"/>
            <a:r>
              <a:rPr kumimoji="0" lang="en-US" smtClean="0"/>
              <a:t>Fourth level</a:t>
            </a:r>
          </a:p>
          <a:p>
            <a:pPr eaLnBrk="1" hangingPunct="1" latinLnBrk="0" lvl="4"/>
            <a:r>
              <a:rPr kumimoji="0" lang="en-US" smtClean="0"/>
              <a:t>Fifth level</a:t>
            </a:r>
            <a:endParaRPr kumimoji="0" lang="en-US"/>
          </a:p>
        </p:txBody>
      </p:sp>
      <p:sp>
        <p:nvSpPr>
          <p:cNvPr id="1048580" name="Date Placeholder 24"/>
          <p:cNvSpPr>
            <a:spLocks noGrp="1"/>
          </p:cNvSpPr>
          <p:nvPr>
            <p:ph type="dt" sz="half" idx="2"/>
          </p:nvPr>
        </p:nvSpPr>
        <p:spPr>
          <a:xfrm>
            <a:off x="3776328" y="6111875"/>
            <a:ext cx="2286000" cy="365125"/>
          </a:xfrm>
          <a:prstGeom prst="rect"/>
        </p:spPr>
        <p:txBody>
          <a:bodyPr anchor="b" vert="horz"/>
          <a:lstStyle>
            <a:lvl1pPr algn="r" eaLnBrk="1" hangingPunct="1" latinLnBrk="0">
              <a:defRPr sz="1000" kumimoji="0">
                <a:solidFill>
                  <a:schemeClr val="bg2">
                    <a:shade val="50000"/>
                  </a:schemeClr>
                </a:solidFill>
              </a:defRPr>
            </a:lvl1pPr>
          </a:lstStyle>
          <a:p>
            <a:fld id="{1D8BD707-D9CF-40AE-B4C6-C98DA3205C09}" type="datetimeFigureOut">
              <a:rPr lang="en-US" smtClean="0"/>
              <a:t>4/14/2020</a:t>
            </a:fld>
            <a:endParaRPr lang="en-US"/>
          </a:p>
        </p:txBody>
      </p:sp>
      <p:sp>
        <p:nvSpPr>
          <p:cNvPr id="1048581" name="Footer Placeholder 17"/>
          <p:cNvSpPr>
            <a:spLocks noGrp="1"/>
          </p:cNvSpPr>
          <p:nvPr>
            <p:ph type="ftr" sz="quarter" idx="3"/>
          </p:nvPr>
        </p:nvSpPr>
        <p:spPr>
          <a:xfrm>
            <a:off x="6062328" y="6111875"/>
            <a:ext cx="2286000" cy="365125"/>
          </a:xfrm>
          <a:prstGeom prst="rect"/>
        </p:spPr>
        <p:txBody>
          <a:bodyPr anchor="b" vert="horz"/>
          <a:lstStyle>
            <a:lvl1pPr algn="l" eaLnBrk="1" hangingPunct="1" latinLnBrk="0">
              <a:defRPr sz="1000" kumimoji="0">
                <a:solidFill>
                  <a:schemeClr val="bg2">
                    <a:shade val="50000"/>
                  </a:schemeClr>
                </a:solidFill>
              </a:defRPr>
            </a:lvl1pPr>
          </a:lstStyle>
          <a:p>
            <a:endParaRPr lang="en-US"/>
          </a:p>
        </p:txBody>
      </p:sp>
      <p:sp>
        <p:nvSpPr>
          <p:cNvPr id="1048582" name="Slide Number Placeholder 4"/>
          <p:cNvSpPr>
            <a:spLocks noGrp="1"/>
          </p:cNvSpPr>
          <p:nvPr>
            <p:ph type="sldNum" sz="quarter" idx="4"/>
          </p:nvPr>
        </p:nvSpPr>
        <p:spPr>
          <a:xfrm>
            <a:off x="8348328" y="6111875"/>
            <a:ext cx="457200" cy="365125"/>
          </a:xfrm>
          <a:prstGeom prst="rect"/>
        </p:spPr>
        <p:txBody>
          <a:bodyPr anchor="b" vert="horz"/>
          <a:lstStyle>
            <a:lvl1pPr algn="r" eaLnBrk="1" hangingPunct="1" latinLnBrk="0">
              <a:defRPr sz="1000" kumimoji="0">
                <a:solidFill>
                  <a:schemeClr val="bg2">
                    <a:shade val="50000"/>
                  </a:schemeClr>
                </a:solidFill>
              </a:defRPr>
            </a:lvl1pPr>
          </a:lstStyle>
          <a:p>
            <a:fld id="{B6F15528-21DE-4FAA-801E-634DDDAF4B2B}" type="slidenum">
              <a:rPr lang="en-US" smtClean="0"/>
              <a:t>‹#›</a:t>
            </a:fld>
            <a:endParaRPr lang="en-US"/>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eaLnBrk="1" hangingPunct="1" latinLnBrk="0" rtl="0">
        <a:spcBef>
          <a:spcPct val="0"/>
        </a:spcBef>
        <a:buNone/>
        <a:defRPr b="1" sz="3600" kern="1200" kumimoji="0">
          <a:solidFill>
            <a:schemeClr val="accent1">
              <a:tint val="88000"/>
              <a:satMod val="150000"/>
            </a:schemeClr>
          </a:solidFill>
          <a:effectLst>
            <a:outerShdw algn="tl" blurRad="53975" dir="5400000" dist="22860" rotWithShape="0">
              <a:srgbClr val="000000">
                <a:alpha val="55000"/>
              </a:srgbClr>
            </a:outerShdw>
          </a:effectLst>
          <a:latin typeface="+mj-lt"/>
          <a:ea typeface="+mj-ea"/>
          <a:cs typeface="+mj-cs"/>
        </a:defRPr>
      </a:lvl1pPr>
    </p:titleStyle>
    <p:bodyStyle>
      <a:lvl1pPr algn="l" eaLnBrk="1" hangingPunct="1" indent="-265176" latinLnBrk="0" marL="265176" rtl="0">
        <a:spcBef>
          <a:spcPts val="250"/>
        </a:spcBef>
        <a:buClr>
          <a:schemeClr val="accent1"/>
        </a:buClr>
        <a:buSzPct val="80000"/>
        <a:buFont typeface="Wingdings 2"/>
        <a:buChar char=""/>
        <a:defRPr sz="2800" kern="1200" kumimoji="0">
          <a:solidFill>
            <a:schemeClr val="tx1"/>
          </a:solidFill>
          <a:effectLst/>
          <a:latin typeface="+mn-lt"/>
          <a:ea typeface="+mn-ea"/>
          <a:cs typeface="+mn-cs"/>
        </a:defRPr>
      </a:lvl1pPr>
      <a:lvl2pPr algn="l" eaLnBrk="1" hangingPunct="1" indent="-201168" latinLnBrk="0" marL="548640" rtl="0">
        <a:spcBef>
          <a:spcPts val="250"/>
        </a:spcBef>
        <a:buClr>
          <a:schemeClr val="accent1"/>
        </a:buClr>
        <a:buSzPct val="100000"/>
        <a:buFont typeface="Verdana"/>
        <a:buChar char="◦"/>
        <a:defRPr sz="2400" kern="1200" kumimoji="0">
          <a:solidFill>
            <a:schemeClr val="tx1"/>
          </a:solidFill>
          <a:latin typeface="+mn-lt"/>
          <a:ea typeface="+mn-ea"/>
          <a:cs typeface="+mn-cs"/>
        </a:defRPr>
      </a:lvl2pPr>
      <a:lvl3pPr algn="l" eaLnBrk="1" hangingPunct="1" indent="-182880" latinLnBrk="0" marL="786384" rtl="0">
        <a:spcBef>
          <a:spcPts val="250"/>
        </a:spcBef>
        <a:buClr>
          <a:schemeClr val="accent2">
            <a:tint val="85000"/>
            <a:satMod val="285000"/>
          </a:schemeClr>
        </a:buClr>
        <a:buSzPct val="100000"/>
        <a:buFont typeface="Wingdings 2"/>
        <a:buChar char=""/>
        <a:defRPr sz="2200" kern="1200" kumimoji="0">
          <a:solidFill>
            <a:schemeClr val="tx1"/>
          </a:solidFill>
          <a:latin typeface="+mn-lt"/>
          <a:ea typeface="+mn-ea"/>
          <a:cs typeface="+mn-cs"/>
        </a:defRPr>
      </a:lvl3pPr>
      <a:lvl4pPr algn="l" eaLnBrk="1" hangingPunct="1" indent="-182880" latinLnBrk="0" marL="1024128" rtl="0">
        <a:spcBef>
          <a:spcPts val="230"/>
        </a:spcBef>
        <a:buClr>
          <a:schemeClr val="accent2">
            <a:tint val="85000"/>
            <a:satMod val="285000"/>
          </a:schemeClr>
        </a:buClr>
        <a:buSzPct val="112000"/>
        <a:buFont typeface="Verdana"/>
        <a:buChar char="◦"/>
        <a:defRPr sz="1900" kern="1200" kumimoji="0">
          <a:solidFill>
            <a:schemeClr val="tx1"/>
          </a:solidFill>
          <a:latin typeface="+mn-lt"/>
          <a:ea typeface="+mn-ea"/>
          <a:cs typeface="+mn-cs"/>
        </a:defRPr>
      </a:lvl4pPr>
      <a:lvl5pPr algn="l" eaLnBrk="1" hangingPunct="1" indent="-182880" latinLnBrk="0" marL="1280160" rtl="0">
        <a:spcBef>
          <a:spcPts val="250"/>
        </a:spcBef>
        <a:buClr>
          <a:schemeClr val="accent3">
            <a:tint val="85000"/>
            <a:satMod val="275000"/>
          </a:schemeClr>
        </a:buClr>
        <a:buSzPct val="100000"/>
        <a:buFont typeface="Wingdings 2"/>
        <a:buChar char=""/>
        <a:defRPr sz="1800" kern="1200" kumimoji="0">
          <a:solidFill>
            <a:schemeClr val="tx1"/>
          </a:solidFill>
          <a:latin typeface="+mn-lt"/>
          <a:ea typeface="+mn-ea"/>
          <a:cs typeface="+mn-cs"/>
        </a:defRPr>
      </a:lvl5pPr>
      <a:lvl6pPr algn="l" eaLnBrk="1" hangingPunct="1" indent="-182880" latinLnBrk="0" marL="1490472" rtl="0">
        <a:spcBef>
          <a:spcPts val="250"/>
        </a:spcBef>
        <a:buClr>
          <a:schemeClr val="accent3">
            <a:tint val="85000"/>
            <a:satMod val="275000"/>
          </a:schemeClr>
        </a:buClr>
        <a:buSzPct val="100000"/>
        <a:buFont typeface="Verdana"/>
        <a:buChar char="◦"/>
        <a:defRPr baseline="0" sz="1700" kern="1200" kumimoji="0">
          <a:solidFill>
            <a:schemeClr val="tx1"/>
          </a:solidFill>
          <a:latin typeface="+mn-lt"/>
          <a:ea typeface="+mn-ea"/>
          <a:cs typeface="+mn-cs"/>
        </a:defRPr>
      </a:lvl6pPr>
      <a:lvl7pPr algn="l" eaLnBrk="1" hangingPunct="1" indent="-182880" latinLnBrk="0" marL="1700784" rtl="0">
        <a:spcBef>
          <a:spcPts val="255"/>
        </a:spcBef>
        <a:buClr>
          <a:schemeClr val="accent3">
            <a:tint val="85000"/>
            <a:satMod val="275000"/>
          </a:schemeClr>
        </a:buClr>
        <a:buSzPct val="100000"/>
        <a:buFont typeface="Wingdings 2"/>
        <a:buChar char=""/>
        <a:defRPr sz="1500" kern="1200" kumimoji="0">
          <a:solidFill>
            <a:schemeClr val="tx1"/>
          </a:solidFill>
          <a:latin typeface="+mn-lt"/>
          <a:ea typeface="+mn-ea"/>
          <a:cs typeface="+mn-cs"/>
        </a:defRPr>
      </a:lvl7pPr>
      <a:lvl8pPr algn="l" eaLnBrk="1" hangingPunct="1" indent="-182880" latinLnBrk="0" marL="1920240" rtl="0">
        <a:spcBef>
          <a:spcPts val="257"/>
        </a:spcBef>
        <a:buClr>
          <a:schemeClr val="accent3">
            <a:tint val="85000"/>
            <a:satMod val="275000"/>
          </a:schemeClr>
        </a:buClr>
        <a:buSzPct val="100000"/>
        <a:buFont typeface="Verdana"/>
        <a:buChar char="◦"/>
        <a:defRPr baseline="0" sz="1500" kern="1200" kumimoji="0">
          <a:solidFill>
            <a:schemeClr val="tx1"/>
          </a:solidFill>
          <a:latin typeface="+mn-lt"/>
          <a:ea typeface="+mn-ea"/>
          <a:cs typeface="+mn-cs"/>
        </a:defRPr>
      </a:lvl8pPr>
      <a:lvl9pPr algn="l" eaLnBrk="1" hangingPunct="1" indent="-182880" latinLnBrk="0" marL="2148840" rtl="0">
        <a:spcBef>
          <a:spcPts val="255"/>
        </a:spcBef>
        <a:buClr>
          <a:schemeClr val="accent3">
            <a:tint val="85000"/>
            <a:satMod val="275000"/>
          </a:schemeClr>
        </a:buClr>
        <a:buSzPct val="100000"/>
        <a:buFont typeface="Wingdings 2"/>
        <a:buChar char=""/>
        <a:defRPr sz="1500" kern="1200" kumimoji="0">
          <a:solidFill>
            <a:schemeClr val="tx1"/>
          </a:solidFill>
          <a:latin typeface="+mn-lt"/>
          <a:ea typeface="+mn-ea"/>
          <a:cs typeface="+mn-cs"/>
        </a:defRPr>
      </a:lvl9pPr>
    </p:bodyStyle>
    <p:otherStyle>
      <a:lvl1pPr algn="l" eaLnBrk="1" hangingPunct="1" latinLnBrk="0" marL="0" rtl="0">
        <a:defRPr kern="1200" kumimoji="0">
          <a:solidFill>
            <a:schemeClr val="tx1"/>
          </a:solidFill>
          <a:latin typeface="+mn-lt"/>
          <a:ea typeface="+mn-ea"/>
          <a:cs typeface="+mn-cs"/>
        </a:defRPr>
      </a:lvl1pPr>
      <a:lvl2pPr algn="l" eaLnBrk="1" hangingPunct="1" latinLnBrk="0" marL="457200" rtl="0">
        <a:defRPr kern="1200" kumimoji="0">
          <a:solidFill>
            <a:schemeClr val="tx1"/>
          </a:solidFill>
          <a:latin typeface="+mn-lt"/>
          <a:ea typeface="+mn-ea"/>
          <a:cs typeface="+mn-cs"/>
        </a:defRPr>
      </a:lvl2pPr>
      <a:lvl3pPr algn="l" eaLnBrk="1" hangingPunct="1" latinLnBrk="0" marL="914400" rtl="0">
        <a:defRPr kern="1200" kumimoji="0">
          <a:solidFill>
            <a:schemeClr val="tx1"/>
          </a:solidFill>
          <a:latin typeface="+mn-lt"/>
          <a:ea typeface="+mn-ea"/>
          <a:cs typeface="+mn-cs"/>
        </a:defRPr>
      </a:lvl3pPr>
      <a:lvl4pPr algn="l" eaLnBrk="1" hangingPunct="1" latinLnBrk="0" marL="1371600" rtl="0">
        <a:defRPr kern="1200" kumimoji="0">
          <a:solidFill>
            <a:schemeClr val="tx1"/>
          </a:solidFill>
          <a:latin typeface="+mn-lt"/>
          <a:ea typeface="+mn-ea"/>
          <a:cs typeface="+mn-cs"/>
        </a:defRPr>
      </a:lvl4pPr>
      <a:lvl5pPr algn="l" eaLnBrk="1" hangingPunct="1" latinLnBrk="0" marL="1828800" rtl="0">
        <a:defRPr kern="1200" kumimoji="0">
          <a:solidFill>
            <a:schemeClr val="tx1"/>
          </a:solidFill>
          <a:latin typeface="+mn-lt"/>
          <a:ea typeface="+mn-ea"/>
          <a:cs typeface="+mn-cs"/>
        </a:defRPr>
      </a:lvl5pPr>
      <a:lvl6pPr algn="l" eaLnBrk="1" hangingPunct="1" latinLnBrk="0" marL="2286000" rtl="0">
        <a:defRPr kern="1200" kumimoji="0">
          <a:solidFill>
            <a:schemeClr val="tx1"/>
          </a:solidFill>
          <a:latin typeface="+mn-lt"/>
          <a:ea typeface="+mn-ea"/>
          <a:cs typeface="+mn-cs"/>
        </a:defRPr>
      </a:lvl6pPr>
      <a:lvl7pPr algn="l" eaLnBrk="1" hangingPunct="1" latinLnBrk="0" marL="2743200" rtl="0">
        <a:defRPr kern="1200" kumimoji="0">
          <a:solidFill>
            <a:schemeClr val="tx1"/>
          </a:solidFill>
          <a:latin typeface="+mn-lt"/>
          <a:ea typeface="+mn-ea"/>
          <a:cs typeface="+mn-cs"/>
        </a:defRPr>
      </a:lvl7pPr>
      <a:lvl8pPr algn="l" eaLnBrk="1" hangingPunct="1" latinLnBrk="0" marL="3200400" rtl="0">
        <a:defRPr kern="1200" kumimoji="0">
          <a:solidFill>
            <a:schemeClr val="tx1"/>
          </a:solidFill>
          <a:latin typeface="+mn-lt"/>
          <a:ea typeface="+mn-ea"/>
          <a:cs typeface="+mn-cs"/>
        </a:defRPr>
      </a:lvl8pPr>
      <a:lvl9pPr algn="l" eaLnBrk="1" hangingPunct="1" latinLnBrk="0" marL="3657600" rtl="0">
        <a:defRPr kern="1200" kumimoji="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3.jpeg"/><Relationship Id="rId3"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4" name=""/>
        <p:cNvGrpSpPr/>
        <p:nvPr/>
      </p:nvGrpSpPr>
      <p:grpSpPr>
        <a:xfrm>
          <a:off x="0" y="0"/>
          <a:ext cx="0" cy="0"/>
          <a:chOff x="0" y="0"/>
          <a:chExt cx="0" cy="0"/>
        </a:xfrm>
      </p:grpSpPr>
      <p:pic>
        <p:nvPicPr>
          <p:cNvPr id="2097153" name="Picture 3"/>
          <p:cNvPicPr>
            <a:picLocks noChangeAspect="1"/>
          </p:cNvPicPr>
          <p:nvPr/>
        </p:nvPicPr>
        <p:blipFill>
          <a:blip xmlns:r="http://schemas.openxmlformats.org/officeDocument/2006/relationships" r:embed="rId1"/>
          <a:stretch>
            <a:fillRect/>
          </a:stretch>
        </p:blipFill>
        <p:spPr>
          <a:xfrm>
            <a:off x="352423" y="3505200"/>
            <a:ext cx="8410577" cy="3162300"/>
          </a:xfrm>
          <a:prstGeom prst="roundRect">
            <a:avLst>
              <a:gd name="adj" fmla="val 8594"/>
            </a:avLst>
          </a:prstGeom>
          <a:solidFill>
            <a:srgbClr val="FFFFFF">
              <a:shade val="85000"/>
            </a:srgbClr>
          </a:solidFill>
          <a:ln>
            <a:noFill/>
          </a:ln>
          <a:effectLst>
            <a:reflection algn="bl" blurRad="12700" dir="5400000" dist="5000" endPos="28000" rotWithShape="0" stA="38000" sy="-100000"/>
          </a:effectLst>
        </p:spPr>
      </p:pic>
      <p:sp>
        <p:nvSpPr>
          <p:cNvPr id="1048590" name="Title 1"/>
          <p:cNvSpPr>
            <a:spLocks noGrp="1"/>
          </p:cNvSpPr>
          <p:nvPr>
            <p:ph type="ctrTitle"/>
          </p:nvPr>
        </p:nvSpPr>
        <p:spPr>
          <a:xfrm>
            <a:off x="722376" y="2667000"/>
            <a:ext cx="7772400" cy="982006"/>
          </a:xfrm>
        </p:spPr>
        <p:txBody>
          <a:bodyPr>
            <a:normAutofit/>
          </a:bodyPr>
          <a:p>
            <a:r>
              <a:rPr dirty="0" sz="6000" lang="bn-BD" smtClean="0">
                <a:latin typeface="NikoshBAN" pitchFamily="2" charset="0"/>
                <a:cs typeface="NikoshBAN" pitchFamily="2" charset="0"/>
              </a:rPr>
              <a:t>আজকের ক্লাসে সবাইকে </a:t>
            </a:r>
            <a:endParaRPr dirty="0" sz="6000" lang="en-US">
              <a:latin typeface="NikoshBAN" pitchFamily="2" charset="0"/>
              <a:cs typeface="NikoshBAN" pitchFamily="2" charset="0"/>
            </a:endParaRPr>
          </a:p>
        </p:txBody>
      </p:sp>
      <p:sp>
        <p:nvSpPr>
          <p:cNvPr id="1048591" name="Subtitle 2"/>
          <p:cNvSpPr>
            <a:spLocks noGrp="1"/>
          </p:cNvSpPr>
          <p:nvPr>
            <p:ph type="subTitle" idx="1"/>
          </p:nvPr>
        </p:nvSpPr>
        <p:spPr>
          <a:xfrm>
            <a:off x="722376" y="3685032"/>
            <a:ext cx="7772400" cy="2258568"/>
          </a:xfrm>
        </p:spPr>
        <p:txBody>
          <a:bodyPr>
            <a:noAutofit/>
          </a:bodyPr>
          <a:p>
            <a:r>
              <a:rPr dirty="0" sz="16600" lang="bn-BD" smtClean="0">
                <a:solidFill>
                  <a:srgbClr val="00B0F0"/>
                </a:solidFill>
                <a:latin typeface="NikoshBAN" pitchFamily="2" charset="0"/>
                <a:cs typeface="NikoshBAN" pitchFamily="2" charset="0"/>
              </a:rPr>
              <a:t>স্বাগতম</a:t>
            </a:r>
            <a:r>
              <a:rPr dirty="0" sz="11500" lang="bn-BD" smtClean="0">
                <a:solidFill>
                  <a:srgbClr val="00B0F0"/>
                </a:solidFill>
                <a:latin typeface="NikoshBAN" pitchFamily="2" charset="0"/>
                <a:cs typeface="NikoshBAN" pitchFamily="2" charset="0"/>
              </a:rPr>
              <a:t> </a:t>
            </a:r>
            <a:endParaRPr dirty="0" sz="11500" lang="en-US">
              <a:solidFill>
                <a:srgbClr val="00B0F0"/>
              </a:solidFill>
              <a:latin typeface="NikoshBAN" pitchFamily="2" charset="0"/>
              <a:cs typeface="NikoshBAN" pitchFamily="2" charset="0"/>
            </a:endParaRPr>
          </a:p>
        </p:txBody>
      </p:sp>
      <p:sp>
        <p:nvSpPr>
          <p:cNvPr id="1048592" name="Title 1"/>
          <p:cNvSpPr txBox="1"/>
          <p:nvPr/>
        </p:nvSpPr>
        <p:spPr>
          <a:xfrm>
            <a:off x="838200" y="609600"/>
            <a:ext cx="7772400" cy="982006"/>
          </a:xfrm>
          <a:prstGeom prst="rect"/>
        </p:spPr>
        <p:txBody>
          <a:bodyPr anchor="b" bIns="45720" lIns="45720" rIns="45720" vert="horz">
            <a:normAutofit fontScale="90000" lnSpcReduction="10000"/>
          </a:bodyPr>
          <a:lstStyle>
            <a:lvl1pPr algn="r" eaLnBrk="1" hangingPunct="1" latinLnBrk="0" rtl="0">
              <a:spcBef>
                <a:spcPct val="0"/>
              </a:spcBef>
              <a:buNone/>
              <a:defRPr b="1" sz="4500" kern="1200" kumimoji="0">
                <a:solidFill>
                  <a:schemeClr val="accent1">
                    <a:tint val="88000"/>
                    <a:satMod val="150000"/>
                  </a:schemeClr>
                </a:solidFill>
                <a:effectLst>
                  <a:outerShdw algn="tl" blurRad="53975" dir="5400000" dist="22860" rotWithShape="0">
                    <a:srgbClr val="000000">
                      <a:alpha val="55000"/>
                    </a:srgbClr>
                  </a:outerShdw>
                </a:effectLst>
                <a:latin typeface="+mj-lt"/>
                <a:ea typeface="+mj-ea"/>
                <a:cs typeface="+mj-cs"/>
              </a:defRPr>
            </a:lvl1pPr>
          </a:lstStyle>
          <a:p>
            <a:r>
              <a:rPr dirty="0" sz="6000" lang="bn-BD" smtClean="0">
                <a:solidFill>
                  <a:srgbClr val="00B050"/>
                </a:solidFill>
                <a:latin typeface="NikoshBAN" pitchFamily="2" charset="0"/>
                <a:cs typeface="NikoshBAN" pitchFamily="2" charset="0"/>
              </a:rPr>
              <a:t>বিসমিল্লাহির রহমানির রাহিম </a:t>
            </a:r>
            <a:endParaRPr dirty="0" sz="6000" lang="en-US">
              <a:solidFill>
                <a:srgbClr val="00B050"/>
              </a:solidFill>
              <a:latin typeface="NikoshBAN" pitchFamily="2" charset="0"/>
              <a:cs typeface="NikoshBAN" pitchFamily="2" charset="0"/>
            </a:endParaRP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53" presetSubtype="16">
                                  <p:stCondLst>
                                    <p:cond delay="0"/>
                                  </p:stCondLst>
                                  <p:childTnLst>
                                    <p:set>
                                      <p:cBhvr>
                                        <p:cTn dur="1" fill="hold" id="6">
                                          <p:stCondLst>
                                            <p:cond delay="0"/>
                                          </p:stCondLst>
                                        </p:cTn>
                                        <p:tgtEl>
                                          <p:spTgt spid="1048591">
                                            <p:txEl>
                                              <p:pRg st="0" end="0"/>
                                            </p:txEl>
                                          </p:spTgt>
                                        </p:tgtEl>
                                        <p:attrNameLst>
                                          <p:attrName>style.visibility</p:attrName>
                                        </p:attrNameLst>
                                      </p:cBhvr>
                                      <p:to>
                                        <p:strVal val="visible"/>
                                      </p:to>
                                    </p:set>
                                    <p:anim calcmode="lin" valueType="num">
                                      <p:cBhvr>
                                        <p:cTn dur="500" fill="hold" id="7"/>
                                        <p:tgtEl>
                                          <p:spTgt spid="1048591">
                                            <p:txEl>
                                              <p:pRg st="0" end="0"/>
                                            </p:txEl>
                                          </p:spTgt>
                                        </p:tgtEl>
                                        <p:attrNameLst>
                                          <p:attrName>ppt_w</p:attrName>
                                        </p:attrNameLst>
                                      </p:cBhvr>
                                      <p:tavLst>
                                        <p:tav tm="0">
                                          <p:val>
                                            <p:fltVal val="0.0"/>
                                          </p:val>
                                        </p:tav>
                                        <p:tav tm="100000">
                                          <p:val>
                                            <p:strVal val="#ppt_w"/>
                                          </p:val>
                                        </p:tav>
                                      </p:tavLst>
                                    </p:anim>
                                    <p:anim calcmode="lin" valueType="num">
                                      <p:cBhvr>
                                        <p:cTn dur="500" fill="hold" id="8"/>
                                        <p:tgtEl>
                                          <p:spTgt spid="1048591">
                                            <p:txEl>
                                              <p:pRg st="0" end="0"/>
                                            </p:txEl>
                                          </p:spTgt>
                                        </p:tgtEl>
                                        <p:attrNameLst>
                                          <p:attrName>ppt_h</p:attrName>
                                        </p:attrNameLst>
                                      </p:cBhvr>
                                      <p:tavLst>
                                        <p:tav tm="0">
                                          <p:val>
                                            <p:fltVal val="0.0"/>
                                          </p:val>
                                        </p:tav>
                                        <p:tav tm="100000">
                                          <p:val>
                                            <p:strVal val="#ppt_h"/>
                                          </p:val>
                                        </p:tav>
                                      </p:tavLst>
                                    </p:anim>
                                    <p:animEffect transition="in" filter="fade">
                                      <p:cBhvr>
                                        <p:cTn dur="500" id="9"/>
                                        <p:tgtEl>
                                          <p:spTgt spid="10485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p:bgPr>
    </p:bg>
    <p:spTree>
      <p:nvGrpSpPr>
        <p:cNvPr id="42" name=""/>
        <p:cNvGrpSpPr/>
        <p:nvPr/>
      </p:nvGrpSpPr>
      <p:grpSpPr>
        <a:xfrm>
          <a:off x="0" y="0"/>
          <a:ext cx="0" cy="0"/>
          <a:chOff x="0" y="0"/>
          <a:chExt cx="0" cy="0"/>
        </a:xfrm>
      </p:grpSpPr>
      <p:sp>
        <p:nvSpPr>
          <p:cNvPr id="1048616" name="TextBox 1"/>
          <p:cNvSpPr txBox="1"/>
          <p:nvPr/>
        </p:nvSpPr>
        <p:spPr>
          <a:xfrm>
            <a:off x="533400" y="218777"/>
            <a:ext cx="6075680" cy="993140"/>
          </a:xfrm>
          <a:prstGeom prst="rect"/>
          <a:noFill/>
        </p:spPr>
        <p:txBody>
          <a:bodyPr rtlCol="0" wrap="none">
            <a:spAutoFit/>
          </a:bodyPr>
          <a:p>
            <a:r>
              <a:rPr dirty="0" sz="6000" lang="bn-BD" smtClean="0">
                <a:latin typeface="NikoshBAN" pitchFamily="2" charset="0"/>
                <a:cs typeface="NikoshBAN" pitchFamily="2" charset="0"/>
              </a:rPr>
              <a:t>সায়্যেদুল ইস্তেগফার </a:t>
            </a:r>
            <a:endParaRPr dirty="0" sz="6000" lang="en-US">
              <a:latin typeface="NikoshBAN" pitchFamily="2" charset="0"/>
              <a:cs typeface="NikoshBAN" pitchFamily="2" charset="0"/>
            </a:endParaRPr>
          </a:p>
        </p:txBody>
      </p:sp>
      <p:sp>
        <p:nvSpPr>
          <p:cNvPr id="1048617" name="Rounded Rectangle 3"/>
          <p:cNvSpPr/>
          <p:nvPr/>
        </p:nvSpPr>
        <p:spPr>
          <a:xfrm>
            <a:off x="304800" y="1219200"/>
            <a:ext cx="8534400" cy="1752600"/>
          </a:xfrm>
          <a:prstGeom prst="roundRect"/>
        </p:spPr>
        <p:style>
          <a:lnRef idx="2">
            <a:schemeClr val="accent6"/>
          </a:lnRef>
          <a:fillRef idx="1">
            <a:schemeClr val="lt1"/>
          </a:fillRef>
          <a:effectRef idx="0">
            <a:schemeClr val="accent6"/>
          </a:effectRef>
          <a:fontRef idx="minor">
            <a:schemeClr val="dk1"/>
          </a:fontRef>
        </p:style>
        <p:txBody>
          <a:bodyPr anchor="ctr" rtlCol="0"/>
          <a:p>
            <a:pPr algn="ctr"/>
            <a:r>
              <a:rPr dirty="0" sz="2400" lang="ar-AE"/>
              <a:t>اللَّهُمَّ أَنْتَ رَبِّي لَا إِلَهَ إِلَّا أَنْتَ خَلَقْتَنِي وَأَنَا عَبْدُكَ وَأَنَا عَلَى عَهْدِكَ وَوَعْدِكَ مَا اسْتَطَعْتُ أَعُوذُ بِكَ مِنْ شَرِّ مَا صَنَعْتُ أَبُوءُ لَكَ بِنِعْمَتِكَ عَلَيَّ وَأَبُوءُ لَكَ بِذَنْبِي فَاغْفِرْ لِي فَإِنَّهُ لَا يَغْفِرُ الذُّنُوبَ إِلَّا أَنْتَ</a:t>
            </a:r>
            <a:endParaRPr dirty="0" sz="2400" lang="en-US"/>
          </a:p>
        </p:txBody>
      </p:sp>
      <p:sp>
        <p:nvSpPr>
          <p:cNvPr id="1048618" name="Rounded Rectangle 4"/>
          <p:cNvSpPr/>
          <p:nvPr/>
        </p:nvSpPr>
        <p:spPr>
          <a:xfrm>
            <a:off x="320040" y="3124200"/>
            <a:ext cx="8519160" cy="3429000"/>
          </a:xfrm>
          <a:prstGeom prst="roundRect"/>
        </p:spPr>
        <p:style>
          <a:lnRef idx="2">
            <a:schemeClr val="accent6"/>
          </a:lnRef>
          <a:fillRef idx="1">
            <a:schemeClr val="lt1"/>
          </a:fillRef>
          <a:effectRef idx="0">
            <a:schemeClr val="accent6"/>
          </a:effectRef>
          <a:fontRef idx="minor">
            <a:schemeClr val="dk1"/>
          </a:fontRef>
        </p:style>
        <p:txBody>
          <a:bodyPr anchor="ctr" rtlCol="0"/>
          <a:p>
            <a:pPr algn="ctr"/>
            <a:r>
              <a:rPr dirty="0" sz="2800" lang="bn-BD">
                <a:latin typeface="NikoshBAN" pitchFamily="2" charset="0"/>
                <a:cs typeface="NikoshBAN" pitchFamily="2" charset="0"/>
              </a:rPr>
              <a:t>হে আল্লাহ! তুমি আমার প্রতিপালক, তুমি </a:t>
            </a:r>
            <a:r>
              <a:rPr dirty="0" sz="2800" lang="bn-BD" smtClean="0">
                <a:latin typeface="NikoshBAN" pitchFamily="2" charset="0"/>
                <a:cs typeface="NikoshBAN" pitchFamily="2" charset="0"/>
              </a:rPr>
              <a:t>ছাড়া  </a:t>
            </a:r>
            <a:r>
              <a:rPr dirty="0" sz="2800" lang="bn-BD">
                <a:latin typeface="NikoshBAN" pitchFamily="2" charset="0"/>
                <a:cs typeface="NikoshBAN" pitchFamily="2" charset="0"/>
              </a:rPr>
              <a:t>আর কোন উপাস্য নেই। তুমি আমাকে সৃষ্টি করেছো আর আমি তোমার বান্দা। আমি আমার </a:t>
            </a:r>
            <a:r>
              <a:rPr dirty="0" sz="2800" lang="bn-BD" smtClean="0">
                <a:latin typeface="NikoshBAN" pitchFamily="2" charset="0"/>
                <a:cs typeface="NikoshBAN" pitchFamily="2" charset="0"/>
              </a:rPr>
              <a:t>সাধ্যানুযায়ী </a:t>
            </a:r>
            <a:r>
              <a:rPr dirty="0" sz="2800" lang="bn-BD">
                <a:latin typeface="NikoshBAN" pitchFamily="2" charset="0"/>
                <a:cs typeface="NikoshBAN" pitchFamily="2" charset="0"/>
              </a:rPr>
              <a:t>তোমার সাথে যে </a:t>
            </a:r>
            <a:r>
              <a:rPr dirty="0" sz="2800" lang="bn-BD" smtClean="0">
                <a:latin typeface="NikoshBAN" pitchFamily="2" charset="0"/>
                <a:cs typeface="NikoshBAN" pitchFamily="2" charset="0"/>
              </a:rPr>
              <a:t>ওয়াদা </a:t>
            </a:r>
            <a:r>
              <a:rPr dirty="0" sz="2800" lang="bn-BD">
                <a:latin typeface="NikoshBAN" pitchFamily="2" charset="0"/>
                <a:cs typeface="NikoshBAN" pitchFamily="2" charset="0"/>
              </a:rPr>
              <a:t>করেছি তা পূরণ করার </a:t>
            </a:r>
            <a:r>
              <a:rPr dirty="0" sz="2800" lang="bn-BD" smtClean="0">
                <a:latin typeface="NikoshBAN" pitchFamily="2" charset="0"/>
                <a:cs typeface="NikoshBAN" pitchFamily="2" charset="0"/>
              </a:rPr>
              <a:t>চেষ্টায় রত </a:t>
            </a:r>
            <a:r>
              <a:rPr dirty="0" sz="2800" lang="bn-BD">
                <a:latin typeface="NikoshBAN" pitchFamily="2" charset="0"/>
                <a:cs typeface="NikoshBAN" pitchFamily="2" charset="0"/>
              </a:rPr>
              <a:t>আছি, আমি আমার কর্মের অনিষ্ট থেকে পানাহ্ চাই, আমি স্বীকার করছি আমার প্রতি তোমার প্রদত্ত </a:t>
            </a:r>
            <a:r>
              <a:rPr dirty="0" sz="2800" lang="bn-BD" smtClean="0">
                <a:latin typeface="NikoshBAN" pitchFamily="2" charset="0"/>
                <a:cs typeface="NikoshBAN" pitchFamily="2" charset="0"/>
              </a:rPr>
              <a:t>নিয়ামতের </a:t>
            </a:r>
            <a:r>
              <a:rPr dirty="0" sz="2800" lang="bn-BD">
                <a:latin typeface="NikoshBAN" pitchFamily="2" charset="0"/>
                <a:cs typeface="NikoshBAN" pitchFamily="2" charset="0"/>
              </a:rPr>
              <a:t>কথা এবং আমি আরো স্বীকার করছি আমার পাপে আমি অপরাধী, অতএব তুমি আমাকে ক্ষমা করো, তুমি </a:t>
            </a:r>
            <a:r>
              <a:rPr dirty="0" sz="2800" lang="bn-BD" smtClean="0">
                <a:latin typeface="NikoshBAN" pitchFamily="2" charset="0"/>
                <a:cs typeface="NikoshBAN" pitchFamily="2" charset="0"/>
              </a:rPr>
              <a:t>ছাড়া  </a:t>
            </a:r>
            <a:r>
              <a:rPr dirty="0" sz="2800" lang="bn-BD">
                <a:latin typeface="NikoshBAN" pitchFamily="2" charset="0"/>
                <a:cs typeface="NikoshBAN" pitchFamily="2" charset="0"/>
              </a:rPr>
              <a:t>ক্ষমা করার আর কেউ নাই।</a:t>
            </a:r>
            <a:endParaRPr dirty="0" sz="2800" lang="en-US">
              <a:latin typeface="NikoshBAN" pitchFamily="2" charset="0"/>
              <a:cs typeface="NikoshBAN" pitchFamily="2" charset="0"/>
            </a:endParaRPr>
          </a:p>
        </p:txBody>
      </p:sp>
    </p:spTree>
  </p:cSld>
  <p:clrMapOvr>
    <a:masterClrMapping/>
  </p:clrMapOvr>
  <p:transition>
    <p:cut/>
  </p:transition>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47000">
              <a:srgbClr val="000000"/>
            </a:gs>
            <a:gs pos="62000">
              <a:srgbClr val="000040"/>
            </a:gs>
            <a:gs pos="76000">
              <a:srgbClr val="8F0040"/>
            </a:gs>
            <a:gs pos="80000">
              <a:srgbClr val="400040"/>
            </a:gs>
            <a:gs pos="86000">
              <a:srgbClr val="F27300"/>
            </a:gs>
            <a:gs pos="97000">
              <a:srgbClr val="FFBF00"/>
            </a:gs>
          </a:gsLst>
          <a:lin ang="5400000" scaled="0"/>
        </a:gradFill>
      </p:bgPr>
    </p:bg>
    <p:spTree>
      <p:nvGrpSpPr>
        <p:cNvPr id="43" name=""/>
        <p:cNvGrpSpPr/>
        <p:nvPr/>
      </p:nvGrpSpPr>
      <p:grpSpPr>
        <a:xfrm>
          <a:off x="0" y="0"/>
          <a:ext cx="0" cy="0"/>
          <a:chOff x="0" y="0"/>
          <a:chExt cx="0" cy="0"/>
        </a:xfrm>
      </p:grpSpPr>
      <p:pic>
        <p:nvPicPr>
          <p:cNvPr id="2097164" name="Picture 2"/>
          <p:cNvPicPr>
            <a:picLocks noChangeAspect="1"/>
          </p:cNvPicPr>
          <p:nvPr/>
        </p:nvPicPr>
        <p:blipFill rotWithShape="1">
          <a:blip xmlns:r="http://schemas.openxmlformats.org/officeDocument/2006/relationships" r:embed="rId1"/>
          <a:srcRect t="17882"/>
          <a:stretch>
            <a:fillRect/>
          </a:stretch>
        </p:blipFill>
        <p:spPr>
          <a:xfrm>
            <a:off x="304800" y="1574358"/>
            <a:ext cx="8534400" cy="4902641"/>
          </a:xfrm>
          <a:prstGeom prst="roundRect">
            <a:avLst>
              <a:gd name="adj" fmla="val 8594"/>
            </a:avLst>
          </a:prstGeom>
          <a:solidFill>
            <a:srgbClr val="FFFFFF">
              <a:shade val="85000"/>
            </a:srgbClr>
          </a:solidFill>
          <a:ln>
            <a:noFill/>
          </a:ln>
          <a:effectLst>
            <a:reflection algn="bl" blurRad="12700" dir="5400000" dist="5000" endPos="28000" rotWithShape="0" stA="38000" sy="-100000"/>
          </a:effectLst>
        </p:spPr>
      </p:pic>
      <p:sp>
        <p:nvSpPr>
          <p:cNvPr id="1048619" name="TextBox 1"/>
          <p:cNvSpPr txBox="1"/>
          <p:nvPr/>
        </p:nvSpPr>
        <p:spPr>
          <a:xfrm>
            <a:off x="533400" y="381000"/>
            <a:ext cx="9898379" cy="1170940"/>
          </a:xfrm>
          <a:prstGeom prst="rect"/>
          <a:noFill/>
        </p:spPr>
        <p:txBody>
          <a:bodyPr rtlCol="0" wrap="none">
            <a:spAutoFit/>
          </a:bodyPr>
          <a:p>
            <a:r>
              <a:rPr dirty="0" sz="7200" lang="bn-BD" smtClean="0">
                <a:latin typeface="NikoshBAN" pitchFamily="2" charset="0"/>
                <a:cs typeface="NikoshBAN" pitchFamily="2" charset="0"/>
              </a:rPr>
              <a:t>প্রত্যেক সালাতের পর দোয়া </a:t>
            </a:r>
            <a:endParaRPr dirty="0" sz="7200" lang="en-US">
              <a:latin typeface="NikoshBAN" pitchFamily="2" charset="0"/>
              <a:cs typeface="NikoshBAN" pitchFamily="2" charset="0"/>
            </a:endParaRPr>
          </a:p>
        </p:txBody>
      </p:sp>
      <p:sp>
        <p:nvSpPr>
          <p:cNvPr id="1048620" name="Rounded Rectangle 3"/>
          <p:cNvSpPr/>
          <p:nvPr/>
        </p:nvSpPr>
        <p:spPr>
          <a:xfrm>
            <a:off x="381000" y="1581329"/>
            <a:ext cx="8458200" cy="1828800"/>
          </a:xfrm>
          <a:prstGeom prst="roundRect"/>
        </p:spPr>
        <p:style>
          <a:lnRef idx="1">
            <a:schemeClr val="dk1"/>
          </a:lnRef>
          <a:fillRef idx="2">
            <a:schemeClr val="dk1"/>
          </a:fillRef>
          <a:effectRef idx="1">
            <a:schemeClr val="dk1"/>
          </a:effectRef>
          <a:fontRef idx="minor">
            <a:schemeClr val="dk1"/>
          </a:fontRef>
        </p:style>
        <p:txBody>
          <a:bodyPr anchor="ctr" rtlCol="0"/>
          <a:p>
            <a:r>
              <a:rPr dirty="0" sz="2800" lang="ar-AE"/>
              <a:t>لاَ إِلَهَ إِلاَّ اللَّهُ وَحْدَهُ لاَ شَرِيْكَ لَهُ لَهُ الْمُلْكُ وَلَهُ الْحَمْدُ وَهُوَ عَلَى كُلِّ شَىْءٍ قَدِيْرٌ اَللَّهُمَّ لاَ مَانِعَ لِمَا أَعْطَيْتَ وَلاَ مُعْطِىَ لِمَا مَنَعْتَ وَلاَ يَنْفَعُ ذَا الْجَدِّ مِنْكَ </a:t>
            </a:r>
            <a:r>
              <a:rPr dirty="0" sz="2800" lang="ar-AE" smtClean="0"/>
              <a:t>الْجَدُّ</a:t>
            </a:r>
            <a:endParaRPr dirty="0" sz="2800" lang="ar-AE"/>
          </a:p>
        </p:txBody>
      </p:sp>
      <p:sp>
        <p:nvSpPr>
          <p:cNvPr id="1048621" name="Rounded Rectangle 4"/>
          <p:cNvSpPr/>
          <p:nvPr/>
        </p:nvSpPr>
        <p:spPr>
          <a:xfrm>
            <a:off x="381000" y="3733800"/>
            <a:ext cx="8458200" cy="2743200"/>
          </a:xfrm>
          <a:prstGeom prst="roundRect"/>
        </p:spPr>
        <p:style>
          <a:lnRef idx="1">
            <a:schemeClr val="dk1"/>
          </a:lnRef>
          <a:fillRef idx="2">
            <a:schemeClr val="dk1"/>
          </a:fillRef>
          <a:effectRef idx="1">
            <a:schemeClr val="dk1"/>
          </a:effectRef>
          <a:fontRef idx="minor">
            <a:schemeClr val="dk1"/>
          </a:fontRef>
        </p:style>
        <p:txBody>
          <a:bodyPr anchor="ctr" rtlCol="0"/>
          <a:p>
            <a:r>
              <a:rPr b="1" dirty="0" sz="2800" lang="bn-BD">
                <a:latin typeface="NikoshBAN" pitchFamily="2" charset="0"/>
                <a:cs typeface="NikoshBAN" pitchFamily="2" charset="0"/>
              </a:rPr>
              <a:t>অর্থ: </a:t>
            </a:r>
          </a:p>
          <a:p>
            <a:r>
              <a:rPr dirty="0" sz="2800" lang="bn-BD">
                <a:latin typeface="NikoshBAN" pitchFamily="2" charset="0"/>
                <a:cs typeface="NikoshBAN" pitchFamily="2" charset="0"/>
              </a:rPr>
              <a:t>আল্লাহ ব্যতীত আর কোনো উপাস্য নেই। তিনি একক। তার কোনো শরিক নেই। সার্বভৌমত্বের মালিক তিনি। সকল প্রশংসা তার। তিনি সব কিছুর ওপর সামর্থ্যবান। আপনি দিলে কেউ বাঁধা দিতে পারে না। আপনি না দিলে কেউ দিতে পারে না, কেউ উপকার করতে পারে না। </a:t>
            </a:r>
            <a:endParaRPr dirty="0" sz="2800" lang="bn-BD" smtClean="0">
              <a:latin typeface="NikoshBAN" pitchFamily="2" charset="0"/>
              <a:cs typeface="NikoshBAN" pitchFamily="2" charset="0"/>
            </a:endParaRPr>
          </a:p>
          <a:p>
            <a:pPr algn="r"/>
            <a:r>
              <a:rPr dirty="0" sz="2800" lang="bn-BD">
                <a:latin typeface="NikoshBAN" pitchFamily="2" charset="0"/>
                <a:cs typeface="NikoshBAN" pitchFamily="2" charset="0"/>
              </a:rPr>
              <a:t>-সহিহ বোখারি ও মুসলিম</a:t>
            </a:r>
            <a:endParaRPr dirty="0" sz="2800" lang="en-US">
              <a:latin typeface="NikoshBAN" pitchFamily="2" charset="0"/>
              <a:cs typeface="NikoshBAN" pitchFamily="2" charset="0"/>
            </a:endParaRPr>
          </a:p>
        </p:txBody>
      </p:sp>
    </p:spTree>
  </p:cSld>
  <p:clrMapOvr>
    <a:masterClrMapping/>
  </p:clrMapOvr>
  <p:transition spd="slow">
    <p:cove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52" presetSubtype="0">
                                  <p:stCondLst>
                                    <p:cond delay="0"/>
                                  </p:stCondLst>
                                  <p:childTnLst>
                                    <p:set>
                                      <p:cBhvr>
                                        <p:cTn dur="1" fill="hold" id="6">
                                          <p:stCondLst>
                                            <p:cond delay="0"/>
                                          </p:stCondLst>
                                        </p:cTn>
                                        <p:tgtEl>
                                          <p:spTgt spid="2097164"/>
                                        </p:tgtEl>
                                        <p:attrNameLst>
                                          <p:attrName>style.visibility</p:attrName>
                                        </p:attrNameLst>
                                      </p:cBhvr>
                                      <p:to>
                                        <p:strVal val="visible"/>
                                      </p:to>
                                    </p:set>
                                    <p:animScale>
                                      <p:cBhvr>
                                        <p:cTn decel="50000" dur="1000" fill="hold" id="7">
                                          <p:stCondLst>
                                            <p:cond delay="0"/>
                                          </p:stCondLst>
                                        </p:cTn>
                                        <p:tgtEl>
                                          <p:spTgt spid="209716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decel="50000" dur="1000" fill="hold" id="8">
                                          <p:stCondLst>
                                            <p:cond delay="0"/>
                                          </p:stCondLst>
                                        </p:cTn>
                                        <p:tgtEl>
                                          <p:spTgt spid="2097164"/>
                                        </p:tgtEl>
                                        <p:attrNameLst>
                                          <p:attrName>ppt_x</p:attrName>
                                          <p:attrName>ppt_y</p:attrName>
                                        </p:attrNameLst>
                                      </p:cBhvr>
                                    </p:animMotion>
                                    <p:animEffect transition="in" filter="fade">
                                      <p:cBhvr>
                                        <p:cTn dur="1000" id="9"/>
                                        <p:tgtEl>
                                          <p:spTgt spid="2097164"/>
                                        </p:tgtEl>
                                      </p:cBhvr>
                                    </p:animEffect>
                                  </p:childTnLst>
                                </p:cTn>
                              </p:par>
                            </p:childTnLst>
                          </p:cTn>
                        </p:par>
                      </p:childTnLst>
                    </p:cTn>
                  </p:par>
                  <p:par>
                    <p:cTn fill="hold" id="10">
                      <p:stCondLst>
                        <p:cond delay="indefinite"/>
                      </p:stCondLst>
                      <p:childTnLst>
                        <p:par>
                          <p:cTn fill="hold" id="11">
                            <p:stCondLst>
                              <p:cond delay="0"/>
                            </p:stCondLst>
                            <p:childTnLst>
                              <p:par>
                                <p:cTn fill="hold" grpId="0" id="12" nodeType="clickEffect" presetClass="entr" presetID="42" presetSubtype="0">
                                  <p:stCondLst>
                                    <p:cond delay="0"/>
                                  </p:stCondLst>
                                  <p:childTnLst>
                                    <p:set>
                                      <p:cBhvr>
                                        <p:cTn dur="1" fill="hold" id="13">
                                          <p:stCondLst>
                                            <p:cond delay="0"/>
                                          </p:stCondLst>
                                        </p:cTn>
                                        <p:tgtEl>
                                          <p:spTgt spid="1048620"/>
                                        </p:tgtEl>
                                        <p:attrNameLst>
                                          <p:attrName>style.visibility</p:attrName>
                                        </p:attrNameLst>
                                      </p:cBhvr>
                                      <p:to>
                                        <p:strVal val="visible"/>
                                      </p:to>
                                    </p:set>
                                    <p:animEffect transition="in" filter="fade">
                                      <p:cBhvr>
                                        <p:cTn dur="1000" id="14"/>
                                        <p:tgtEl>
                                          <p:spTgt spid="1048620"/>
                                        </p:tgtEl>
                                      </p:cBhvr>
                                    </p:animEffect>
                                    <p:anim calcmode="lin" valueType="num">
                                      <p:cBhvr>
                                        <p:cTn dur="1000" fill="hold" id="15"/>
                                        <p:tgtEl>
                                          <p:spTgt spid="1048620"/>
                                        </p:tgtEl>
                                        <p:attrNameLst>
                                          <p:attrName>ppt_x</p:attrName>
                                        </p:attrNameLst>
                                      </p:cBhvr>
                                      <p:tavLst>
                                        <p:tav tm="0">
                                          <p:val>
                                            <p:strVal val="#ppt_x"/>
                                          </p:val>
                                        </p:tav>
                                        <p:tav tm="100000">
                                          <p:val>
                                            <p:strVal val="#ppt_x"/>
                                          </p:val>
                                        </p:tav>
                                      </p:tavLst>
                                    </p:anim>
                                    <p:anim calcmode="lin" valueType="num">
                                      <p:cBhvr>
                                        <p:cTn dur="1000" fill="hold" id="16"/>
                                        <p:tgtEl>
                                          <p:spTgt spid="1048620"/>
                                        </p:tgtEl>
                                        <p:attrNameLst>
                                          <p:attrName>ppt_y</p:attrName>
                                        </p:attrNameLst>
                                      </p:cBhvr>
                                      <p:tavLst>
                                        <p:tav tm="0">
                                          <p:val>
                                            <p:strVal val="#ppt_y+.1"/>
                                          </p:val>
                                        </p:tav>
                                        <p:tav tm="100000">
                                          <p:val>
                                            <p:strVal val="#ppt_y"/>
                                          </p:val>
                                        </p:tav>
                                      </p:tavLst>
                                    </p:anim>
                                  </p:childTnLst>
                                </p:cTn>
                              </p:par>
                            </p:childTnLst>
                          </p:cTn>
                        </p:par>
                      </p:childTnLst>
                    </p:cTn>
                  </p:par>
                  <p:par>
                    <p:cTn fill="hold" id="17">
                      <p:stCondLst>
                        <p:cond delay="indefinite"/>
                      </p:stCondLst>
                      <p:childTnLst>
                        <p:par>
                          <p:cTn fill="hold" id="18">
                            <p:stCondLst>
                              <p:cond delay="0"/>
                            </p:stCondLst>
                            <p:childTnLst>
                              <p:par>
                                <p:cTn fill="hold" grpId="0" id="19" nodeType="clickEffect" presetClass="entr" presetID="42" presetSubtype="0">
                                  <p:stCondLst>
                                    <p:cond delay="0"/>
                                  </p:stCondLst>
                                  <p:childTnLst>
                                    <p:set>
                                      <p:cBhvr>
                                        <p:cTn dur="1" fill="hold" id="20">
                                          <p:stCondLst>
                                            <p:cond delay="0"/>
                                          </p:stCondLst>
                                        </p:cTn>
                                        <p:tgtEl>
                                          <p:spTgt spid="1048621"/>
                                        </p:tgtEl>
                                        <p:attrNameLst>
                                          <p:attrName>style.visibility</p:attrName>
                                        </p:attrNameLst>
                                      </p:cBhvr>
                                      <p:to>
                                        <p:strVal val="visible"/>
                                      </p:to>
                                    </p:set>
                                    <p:animEffect transition="in" filter="fade">
                                      <p:cBhvr>
                                        <p:cTn dur="1000" id="21"/>
                                        <p:tgtEl>
                                          <p:spTgt spid="1048621"/>
                                        </p:tgtEl>
                                      </p:cBhvr>
                                    </p:animEffect>
                                    <p:anim calcmode="lin" valueType="num">
                                      <p:cBhvr>
                                        <p:cTn dur="1000" fill="hold" id="22"/>
                                        <p:tgtEl>
                                          <p:spTgt spid="1048621"/>
                                        </p:tgtEl>
                                        <p:attrNameLst>
                                          <p:attrName>ppt_x</p:attrName>
                                        </p:attrNameLst>
                                      </p:cBhvr>
                                      <p:tavLst>
                                        <p:tav tm="0">
                                          <p:val>
                                            <p:strVal val="#ppt_x"/>
                                          </p:val>
                                        </p:tav>
                                        <p:tav tm="100000">
                                          <p:val>
                                            <p:strVal val="#ppt_x"/>
                                          </p:val>
                                        </p:tav>
                                      </p:tavLst>
                                    </p:anim>
                                    <p:anim calcmode="lin" valueType="num">
                                      <p:cBhvr>
                                        <p:cTn dur="1000" fill="hold" id="23"/>
                                        <p:tgtEl>
                                          <p:spTgt spid="10486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0" grpId="0" animBg="1"/>
      <p:bldP spid="10486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44" name=""/>
        <p:cNvGrpSpPr/>
        <p:nvPr/>
      </p:nvGrpSpPr>
      <p:grpSpPr>
        <a:xfrm>
          <a:off x="0" y="0"/>
          <a:ext cx="0" cy="0"/>
          <a:chOff x="0" y="0"/>
          <a:chExt cx="0" cy="0"/>
        </a:xfrm>
      </p:grpSpPr>
      <p:sp>
        <p:nvSpPr>
          <p:cNvPr id="1048622" name="TextBox 1"/>
          <p:cNvSpPr txBox="1"/>
          <p:nvPr/>
        </p:nvSpPr>
        <p:spPr>
          <a:xfrm>
            <a:off x="533400" y="381000"/>
            <a:ext cx="9060179" cy="891540"/>
          </a:xfrm>
          <a:prstGeom prst="rect"/>
          <a:noFill/>
        </p:spPr>
        <p:txBody>
          <a:bodyPr rtlCol="0" wrap="none">
            <a:spAutoFit/>
          </a:bodyPr>
          <a:p>
            <a:r>
              <a:rPr dirty="0" sz="5400" lang="bn-BD" smtClean="0">
                <a:latin typeface="NikoshBAN" pitchFamily="2" charset="0"/>
                <a:cs typeface="NikoshBAN" pitchFamily="2" charset="0"/>
              </a:rPr>
              <a:t> </a:t>
            </a:r>
            <a:r>
              <a:rPr dirty="0" sz="5400" lang="bn-BD">
                <a:latin typeface="NikoshBAN" pitchFamily="2" charset="0"/>
                <a:cs typeface="NikoshBAN" pitchFamily="2" charset="0"/>
              </a:rPr>
              <a:t>সালাতের পর </a:t>
            </a:r>
            <a:r>
              <a:rPr dirty="0" sz="5400" lang="bn-BD" smtClean="0">
                <a:latin typeface="NikoshBAN" pitchFamily="2" charset="0"/>
                <a:cs typeface="NikoshBAN" pitchFamily="2" charset="0"/>
              </a:rPr>
              <a:t>দোয়া করার পদ্ধতি  </a:t>
            </a:r>
            <a:endParaRPr dirty="0" sz="5400" lang="en-US">
              <a:latin typeface="NikoshBAN" pitchFamily="2" charset="0"/>
              <a:cs typeface="NikoshBAN" pitchFamily="2" charset="0"/>
            </a:endParaRPr>
          </a:p>
        </p:txBody>
      </p:sp>
      <p:sp>
        <p:nvSpPr>
          <p:cNvPr id="1048623" name="Rounded Rectangle 4"/>
          <p:cNvSpPr/>
          <p:nvPr/>
        </p:nvSpPr>
        <p:spPr>
          <a:xfrm>
            <a:off x="307760" y="3733800"/>
            <a:ext cx="8531440" cy="2667000"/>
          </a:xfrm>
          <a:prstGeom prst="roundRect"/>
        </p:spPr>
        <p:style>
          <a:lnRef idx="2">
            <a:schemeClr val="accent1">
              <a:shade val="50000"/>
            </a:schemeClr>
          </a:lnRef>
          <a:fillRef idx="1003">
            <a:schemeClr val="lt1"/>
          </a:fillRef>
          <a:effectRef idx="0">
            <a:schemeClr val="accent1"/>
          </a:effectRef>
          <a:fontRef idx="minor">
            <a:schemeClr val="lt1"/>
          </a:fontRef>
        </p:style>
        <p:txBody>
          <a:bodyPr anchor="ctr" rtlCol="0"/>
          <a:p>
            <a:pPr algn="ctr"/>
            <a:r>
              <a:rPr dirty="0" sz="3200" lang="bn-BD" smtClean="0">
                <a:solidFill>
                  <a:schemeClr val="tx1"/>
                </a:solidFill>
                <a:latin typeface="NikoshBAN" pitchFamily="2" charset="0"/>
                <a:cs typeface="NikoshBAN" pitchFamily="2" charset="0"/>
              </a:rPr>
              <a:t>অর্থ</a:t>
            </a:r>
          </a:p>
          <a:p>
            <a:pPr algn="ctr"/>
            <a:r>
              <a:rPr dirty="0" sz="3200" lang="bn-BD" smtClean="0">
                <a:solidFill>
                  <a:schemeClr val="tx1"/>
                </a:solidFill>
                <a:latin typeface="NikoshBAN" pitchFamily="2" charset="0"/>
                <a:cs typeface="NikoshBAN" pitchFamily="2" charset="0"/>
              </a:rPr>
              <a:t>আমি রসুলুল্লাহ (স.) এর সাথে ফজর সালাত আদায় করলাম। হুজুর সালাম ফিরালেন , তার পর মুসল্লিদের দিকে ফিরে বসলেন এবং হাত উঠালেন এবং দোয়া করলেন ।</a:t>
            </a:r>
          </a:p>
          <a:p>
            <a:pPr algn="ctr"/>
            <a:r>
              <a:rPr dirty="0" sz="2400" lang="bn-BD" smtClean="0">
                <a:solidFill>
                  <a:schemeClr val="tx1"/>
                </a:solidFill>
                <a:latin typeface="NikoshBAN" pitchFamily="2" charset="0"/>
                <a:cs typeface="NikoshBAN" pitchFamily="2" charset="0"/>
              </a:rPr>
              <a:t>( মুসান্নাফে ইবনু আবি শায়বা,১/২৬৯; তুহফাতুল আহওয়াযী,১৭১; আল মুগনী, ৩২৮) </a:t>
            </a:r>
            <a:endParaRPr dirty="0" sz="2400" lang="en-US">
              <a:solidFill>
                <a:schemeClr val="tx1"/>
              </a:solidFill>
              <a:latin typeface="NikoshBAN" pitchFamily="2" charset="0"/>
              <a:cs typeface="NikoshBAN" pitchFamily="2" charset="0"/>
            </a:endParaRPr>
          </a:p>
        </p:txBody>
      </p:sp>
      <p:pic>
        <p:nvPicPr>
          <p:cNvPr id="2097165" name="Picture 2"/>
          <p:cNvPicPr>
            <a:picLocks noChangeAspect="1"/>
          </p:cNvPicPr>
          <p:nvPr/>
        </p:nvPicPr>
        <p:blipFill>
          <a:blip xmlns:r="http://schemas.openxmlformats.org/officeDocument/2006/relationships" r:embed="rId1"/>
          <a:stretch>
            <a:fillRect/>
          </a:stretch>
        </p:blipFill>
        <p:spPr>
          <a:xfrm>
            <a:off x="331022" y="2358482"/>
            <a:ext cx="8508178" cy="666843"/>
          </a:xfrm>
          <a:prstGeom prst="rect"/>
          <a:ln w="38100" cap="sq">
            <a:solidFill>
              <a:srgbClr val="000000"/>
            </a:solidFill>
            <a:prstDash val="solid"/>
            <a:miter lim="800000"/>
          </a:ln>
          <a:effectLst>
            <a:outerShdw algn="tl" blurRad="50800" dir="2700000" dist="38100" rotWithShape="0">
              <a:srgbClr val="000000">
                <a:alpha val="43000"/>
              </a:srgbClr>
            </a:outerShdw>
          </a:effectLst>
        </p:spPr>
      </p:pic>
      <p:sp>
        <p:nvSpPr>
          <p:cNvPr id="1048624" name="TextBox 5"/>
          <p:cNvSpPr txBox="1"/>
          <p:nvPr/>
        </p:nvSpPr>
        <p:spPr>
          <a:xfrm>
            <a:off x="910106" y="1739444"/>
            <a:ext cx="6367780" cy="396240"/>
          </a:xfrm>
          <a:prstGeom prst="rect"/>
          <a:noFill/>
        </p:spPr>
        <p:txBody>
          <a:bodyPr rtlCol="0" wrap="none">
            <a:spAutoFit/>
          </a:bodyPr>
          <a:p>
            <a:r>
              <a:rPr dirty="0" sz="2000" lang="bn-BD" smtClean="0"/>
              <a:t>হযরত আসওয়াদ আমেরি ( রা.) তার পিতা থেকে বর্ণনা করেন... </a:t>
            </a:r>
            <a:endParaRPr dirty="0" sz="2000" lang="en-US"/>
          </a:p>
        </p:txBody>
      </p:sp>
    </p:spTree>
  </p:cSld>
  <p:clrMapOvr>
    <a:masterClrMapping/>
  </p:clrMapOvr>
  <p:transition spd="slow">
    <p:circle/>
  </p:transition>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45" name=""/>
        <p:cNvGrpSpPr/>
        <p:nvPr/>
      </p:nvGrpSpPr>
      <p:grpSpPr>
        <a:xfrm>
          <a:off x="0" y="0"/>
          <a:ext cx="0" cy="0"/>
          <a:chOff x="0" y="0"/>
          <a:chExt cx="0" cy="0"/>
        </a:xfrm>
      </p:grpSpPr>
      <p:pic>
        <p:nvPicPr>
          <p:cNvPr id="2097166" name="Picture 3"/>
          <p:cNvPicPr>
            <a:picLocks noChangeAspect="1"/>
          </p:cNvPicPr>
          <p:nvPr/>
        </p:nvPicPr>
        <p:blipFill>
          <a:blip xmlns:r="http://schemas.openxmlformats.org/officeDocument/2006/relationships" r:embed="rId1"/>
          <a:stretch>
            <a:fillRect/>
          </a:stretch>
        </p:blipFill>
        <p:spPr>
          <a:xfrm>
            <a:off x="304800" y="1208475"/>
            <a:ext cx="8534400" cy="5192325"/>
          </a:xfrm>
          <a:prstGeom prst="roundRect">
            <a:avLst>
              <a:gd name="adj" fmla="val 8594"/>
            </a:avLst>
          </a:prstGeom>
          <a:solidFill>
            <a:srgbClr val="FFFFFF">
              <a:shade val="85000"/>
            </a:srgbClr>
          </a:solidFill>
          <a:ln>
            <a:noFill/>
          </a:ln>
          <a:effectLst>
            <a:reflection algn="bl" blurRad="12700" dir="5400000" dist="5000" endPos="28000" rotWithShape="0" stA="38000" sy="-100000"/>
          </a:effectLst>
        </p:spPr>
      </p:pic>
      <p:sp>
        <p:nvSpPr>
          <p:cNvPr id="1048625" name="TextBox 1"/>
          <p:cNvSpPr txBox="1"/>
          <p:nvPr/>
        </p:nvSpPr>
        <p:spPr>
          <a:xfrm>
            <a:off x="533400" y="381000"/>
            <a:ext cx="8602979" cy="891540"/>
          </a:xfrm>
          <a:prstGeom prst="rect"/>
          <a:noFill/>
        </p:spPr>
        <p:txBody>
          <a:bodyPr rtlCol="0" wrap="none">
            <a:spAutoFit/>
          </a:bodyPr>
          <a:p>
            <a:r>
              <a:rPr dirty="0" sz="5400" lang="bn-BD" smtClean="0">
                <a:latin typeface="NikoshBAN" pitchFamily="2" charset="0"/>
                <a:cs typeface="NikoshBAN" pitchFamily="2" charset="0"/>
              </a:rPr>
              <a:t>নিজের ও অন্যের কল্যানে দোয়া </a:t>
            </a:r>
            <a:endParaRPr dirty="0" sz="5400" lang="en-US">
              <a:latin typeface="NikoshBAN" pitchFamily="2" charset="0"/>
              <a:cs typeface="NikoshBAN" pitchFamily="2" charset="0"/>
            </a:endParaRPr>
          </a:p>
        </p:txBody>
      </p:sp>
      <p:sp>
        <p:nvSpPr>
          <p:cNvPr id="1048626" name="Rounded Rectangle 4"/>
          <p:cNvSpPr/>
          <p:nvPr/>
        </p:nvSpPr>
        <p:spPr>
          <a:xfrm>
            <a:off x="304800" y="2661326"/>
            <a:ext cx="8534400" cy="3739474"/>
          </a:xfrm>
          <a:prstGeom prst="roundRect"/>
        </p:spPr>
        <p:style>
          <a:lnRef idx="2">
            <a:schemeClr val="accent6"/>
          </a:lnRef>
          <a:fillRef idx="1">
            <a:schemeClr val="lt1"/>
          </a:fillRef>
          <a:effectRef idx="0">
            <a:schemeClr val="accent6"/>
          </a:effectRef>
          <a:fontRef idx="minor">
            <a:schemeClr val="dk1"/>
          </a:fontRef>
        </p:style>
        <p:txBody>
          <a:bodyPr anchor="ctr" rtlCol="0"/>
          <a:p>
            <a:pPr algn="ctr"/>
            <a:r>
              <a:rPr dirty="0" sz="2800" lang="bn-BD" smtClean="0">
                <a:latin typeface="NikoshBAN" pitchFamily="2" charset="0"/>
                <a:cs typeface="NikoshBAN" pitchFamily="2" charset="0"/>
              </a:rPr>
              <a:t>অর্থ,</a:t>
            </a:r>
          </a:p>
          <a:p>
            <a:pPr algn="ctr"/>
            <a:r>
              <a:rPr dirty="0" sz="2800" lang="bn-BD" smtClean="0">
                <a:latin typeface="NikoshBAN" pitchFamily="2" charset="0"/>
                <a:cs typeface="NikoshBAN" pitchFamily="2" charset="0"/>
              </a:rPr>
              <a:t>হে আল্লাহ! আমাকে দীনের ব্যাপারে সঠিক পথে রাখুন, যে দীন আমার সব  কিছুর রক্ষাকবচ। আমাকে দুনিয়ার ব্যাপারে সঠিক পথে রাখুন যাতে আমার জীবিকা রয়েছে। আমার আখিরাতকে কল্যানময়  করুন যা আমার প্রত্যাবর্তন স্থল। আমার বেঁচে থাকাকে যাবতীয় কল্যান বৃদ্ধির উপায় করে দিন এবং আমার মৃত্যুকে সকল অনিষ্ঠ থেকে হেফাজত করে আরামদায়ক করে দিন। </a:t>
            </a:r>
          </a:p>
          <a:p>
            <a:pPr algn="ctr"/>
            <a:r>
              <a:rPr dirty="0" sz="2800" lang="bn-BD" smtClean="0">
                <a:latin typeface="NikoshBAN" pitchFamily="2" charset="0"/>
                <a:cs typeface="NikoshBAN" pitchFamily="2" charset="0"/>
              </a:rPr>
              <a:t>(রিয়াদুস সালেহিন,৫১৫) </a:t>
            </a:r>
            <a:endParaRPr dirty="0" sz="2800" lang="en-US">
              <a:latin typeface="NikoshBAN" pitchFamily="2" charset="0"/>
              <a:cs typeface="NikoshBAN" pitchFamily="2" charset="0"/>
            </a:endParaRPr>
          </a:p>
        </p:txBody>
      </p:sp>
      <p:pic>
        <p:nvPicPr>
          <p:cNvPr id="2097167" name="Picture 2"/>
          <p:cNvPicPr>
            <a:picLocks noChangeAspect="1"/>
          </p:cNvPicPr>
          <p:nvPr/>
        </p:nvPicPr>
        <p:blipFill>
          <a:blip xmlns:r="http://schemas.openxmlformats.org/officeDocument/2006/relationships" r:embed="rId2"/>
          <a:stretch>
            <a:fillRect/>
          </a:stretch>
        </p:blipFill>
        <p:spPr>
          <a:xfrm>
            <a:off x="533400" y="1304330"/>
            <a:ext cx="8153400" cy="1137326"/>
          </a:xfrm>
          <a:prstGeom prst="rect"/>
          <a:ln>
            <a:noFill/>
          </a:ln>
          <a:effectLst>
            <a:outerShdw algn="tl" blurRad="292100" dir="2700000" dist="139700" rotWithShape="0">
              <a:srgbClr val="333333">
                <a:alpha val="65000"/>
              </a:srgbClr>
            </a:outerShdw>
          </a:effectLst>
        </p:spPr>
      </p:pic>
    </p:spTree>
  </p:cSld>
  <p:clrMapOvr>
    <a:masterClrMapping/>
  </p:clrMapOvr>
  <p:transition spd="slow">
    <p:cove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2" presetSubtype="4">
                                  <p:stCondLst>
                                    <p:cond delay="0"/>
                                  </p:stCondLst>
                                  <p:childTnLst>
                                    <p:set>
                                      <p:cBhvr>
                                        <p:cTn dur="1" fill="hold" id="6">
                                          <p:stCondLst>
                                            <p:cond delay="0"/>
                                          </p:stCondLst>
                                        </p:cTn>
                                        <p:tgtEl>
                                          <p:spTgt spid="2097166"/>
                                        </p:tgtEl>
                                        <p:attrNameLst>
                                          <p:attrName>style.visibility</p:attrName>
                                        </p:attrNameLst>
                                      </p:cBhvr>
                                      <p:to>
                                        <p:strVal val="visible"/>
                                      </p:to>
                                    </p:set>
                                    <p:animEffect transition="in" filter="wipe(down)">
                                      <p:cBhvr>
                                        <p:cTn dur="500" id="7"/>
                                        <p:tgtEl>
                                          <p:spTgt spid="2097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46" name=""/>
        <p:cNvGrpSpPr/>
        <p:nvPr/>
      </p:nvGrpSpPr>
      <p:grpSpPr>
        <a:xfrm>
          <a:off x="0" y="0"/>
          <a:ext cx="0" cy="0"/>
          <a:chOff x="0" y="0"/>
          <a:chExt cx="0" cy="0"/>
        </a:xfrm>
      </p:grpSpPr>
      <p:sp>
        <p:nvSpPr>
          <p:cNvPr id="1048627" name="Rounded Rectangle 1"/>
          <p:cNvSpPr/>
          <p:nvPr/>
        </p:nvSpPr>
        <p:spPr>
          <a:xfrm>
            <a:off x="2971800" y="0"/>
            <a:ext cx="3200400" cy="914400"/>
          </a:xfrm>
          <a:prstGeom prst="roundRec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sz="4400" lang="bn-BD" smtClean="0">
                <a:latin typeface="NikoshBAN" pitchFamily="2" charset="0"/>
                <a:cs typeface="NikoshBAN" pitchFamily="2" charset="0"/>
              </a:rPr>
              <a:t>একক কাজ </a:t>
            </a:r>
            <a:endParaRPr dirty="0" sz="4400" lang="en-US">
              <a:latin typeface="NikoshBAN" pitchFamily="2" charset="0"/>
              <a:cs typeface="NikoshBAN" pitchFamily="2" charset="0"/>
            </a:endParaRPr>
          </a:p>
        </p:txBody>
      </p:sp>
      <p:sp>
        <p:nvSpPr>
          <p:cNvPr id="1048628" name="TextBox 2"/>
          <p:cNvSpPr txBox="1"/>
          <p:nvPr/>
        </p:nvSpPr>
        <p:spPr>
          <a:xfrm>
            <a:off x="1856508" y="4029252"/>
            <a:ext cx="7066280" cy="1653541"/>
          </a:xfrm>
          <a:prstGeom prst="rect"/>
          <a:noFill/>
        </p:spPr>
        <p:txBody>
          <a:bodyPr rtlCol="0" wrap="none">
            <a:spAutoFit/>
          </a:bodyPr>
          <a:p>
            <a:pPr indent="-285750" marL="285750">
              <a:buFont typeface="Arial" pitchFamily="34" charset="0"/>
              <a:buChar char="•"/>
            </a:pPr>
            <a:r>
              <a:rPr dirty="0" sz="7200" lang="bn-BD" smtClean="0">
                <a:latin typeface="NikoshBAN" pitchFamily="2" charset="0"/>
                <a:cs typeface="NikoshBAN" pitchFamily="2" charset="0"/>
              </a:rPr>
              <a:t>দোয়া কাকে বলে ? </a:t>
            </a:r>
          </a:p>
          <a:p>
            <a:endParaRPr dirty="0" sz="3200" lang="en-US"/>
          </a:p>
        </p:txBody>
      </p:sp>
      <p:pic>
        <p:nvPicPr>
          <p:cNvPr id="2097168" name="Picture 2"/>
          <p:cNvPicPr>
            <a:picLocks noChangeAspect="1" noChangeArrowheads="1"/>
          </p:cNvPicPr>
          <p:nvPr/>
        </p:nvPicPr>
        <p:blipFill>
          <a:blip xmlns:r="http://schemas.openxmlformats.org/officeDocument/2006/relationships" r:embed="rId1"/>
          <a:srcRect/>
          <a:stretch>
            <a:fillRect/>
          </a:stretch>
        </p:blipFill>
        <p:spPr bwMode="auto">
          <a:xfrm>
            <a:off x="1360681" y="1524000"/>
            <a:ext cx="6422638" cy="2505252"/>
          </a:xfrm>
          <a:prstGeom prst="rect"/>
          <a:ln>
            <a:noFill/>
          </a:ln>
          <a:effectLst>
            <a:softEdge rad="112500"/>
          </a:effectLst>
        </p:spPr>
      </p:pic>
    </p:spTree>
  </p:cSld>
  <p:clrMapOvr>
    <a:masterClrMapping/>
  </p:clrMapOvr>
  <p:transition spd="slow">
    <p:cover/>
  </p:transition>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47" name=""/>
        <p:cNvGrpSpPr/>
        <p:nvPr/>
      </p:nvGrpSpPr>
      <p:grpSpPr>
        <a:xfrm>
          <a:off x="0" y="0"/>
          <a:ext cx="0" cy="0"/>
          <a:chOff x="0" y="0"/>
          <a:chExt cx="0" cy="0"/>
        </a:xfrm>
      </p:grpSpPr>
      <p:sp>
        <p:nvSpPr>
          <p:cNvPr id="1048629" name="Rounded Rectangle 1"/>
          <p:cNvSpPr/>
          <p:nvPr/>
        </p:nvSpPr>
        <p:spPr>
          <a:xfrm>
            <a:off x="2971800" y="0"/>
            <a:ext cx="3200400" cy="914400"/>
          </a:xfrm>
          <a:prstGeom prst="roundRec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sz="4400" lang="bn-BD" smtClean="0">
                <a:latin typeface="NikoshBAN" pitchFamily="2" charset="0"/>
                <a:cs typeface="NikoshBAN" pitchFamily="2" charset="0"/>
              </a:rPr>
              <a:t>দলগত কাজ </a:t>
            </a:r>
            <a:endParaRPr dirty="0" sz="4400" lang="en-US">
              <a:latin typeface="NikoshBAN" pitchFamily="2" charset="0"/>
              <a:cs typeface="NikoshBAN" pitchFamily="2" charset="0"/>
            </a:endParaRPr>
          </a:p>
        </p:txBody>
      </p:sp>
      <p:sp>
        <p:nvSpPr>
          <p:cNvPr id="1048630" name="Rectangle 2"/>
          <p:cNvSpPr/>
          <p:nvPr/>
        </p:nvSpPr>
        <p:spPr>
          <a:xfrm>
            <a:off x="328641" y="4343400"/>
            <a:ext cx="10241281" cy="624840"/>
          </a:xfrm>
          <a:prstGeom prst="rect"/>
        </p:spPr>
        <p:txBody>
          <a:bodyPr wrap="none">
            <a:spAutoFit/>
          </a:bodyPr>
          <a:p>
            <a:pPr algn="ctr" indent="-571500" marL="571500">
              <a:buFont typeface="Wingdings" pitchFamily="2" charset="2"/>
              <a:buChar char="Ø"/>
            </a:pPr>
            <a:r>
              <a:rPr dirty="0" sz="3600" lang="bn-BD">
                <a:latin typeface="NikoshBAN" pitchFamily="2" charset="0"/>
                <a:cs typeface="NikoshBAN" pitchFamily="2" charset="0"/>
              </a:rPr>
              <a:t>সন্তান ও পরিবারের জন্য </a:t>
            </a:r>
            <a:r>
              <a:rPr dirty="0" sz="3600" lang="bn-BD" smtClean="0">
                <a:latin typeface="NikoshBAN" pitchFamily="2" charset="0"/>
                <a:cs typeface="NikoshBAN" pitchFamily="2" charset="0"/>
              </a:rPr>
              <a:t>দোয়া কি দোয়া করতে হবে ?  </a:t>
            </a:r>
            <a:endParaRPr dirty="0" sz="3600" lang="en-US">
              <a:latin typeface="NikoshBAN" pitchFamily="2" charset="0"/>
              <a:cs typeface="NikoshBAN" pitchFamily="2" charset="0"/>
            </a:endParaRPr>
          </a:p>
        </p:txBody>
      </p:sp>
      <p:pic>
        <p:nvPicPr>
          <p:cNvPr id="2097169" name="Picture 3"/>
          <p:cNvPicPr>
            <a:picLocks noChangeAspect="1"/>
          </p:cNvPicPr>
          <p:nvPr/>
        </p:nvPicPr>
        <p:blipFill>
          <a:blip xmlns:r="http://schemas.openxmlformats.org/officeDocument/2006/relationships" r:embed="rId1" cstate="print"/>
          <a:stretch>
            <a:fillRect/>
          </a:stretch>
        </p:blipFill>
        <p:spPr>
          <a:xfrm>
            <a:off x="2743200" y="1524000"/>
            <a:ext cx="3939540" cy="2542493"/>
          </a:xfrm>
          <a:prstGeom prst="rect"/>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3400">
        <p14:reveal/>
      </p:transition>
    </mc:Choice>
    <mc:Fallback>
      <p:transition spd="slow">
        <p:fade/>
      </p:transition>
    </mc:Fallback>
  </mc:AlternateConten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48" name=""/>
        <p:cNvGrpSpPr/>
        <p:nvPr/>
      </p:nvGrpSpPr>
      <p:grpSpPr>
        <a:xfrm>
          <a:off x="0" y="0"/>
          <a:ext cx="0" cy="0"/>
          <a:chOff x="0" y="0"/>
          <a:chExt cx="0" cy="0"/>
        </a:xfrm>
      </p:grpSpPr>
      <p:sp>
        <p:nvSpPr>
          <p:cNvPr id="1048631" name="Rounded Rectangle 1"/>
          <p:cNvSpPr/>
          <p:nvPr/>
        </p:nvSpPr>
        <p:spPr>
          <a:xfrm>
            <a:off x="2971800" y="0"/>
            <a:ext cx="3200400" cy="914400"/>
          </a:xfrm>
          <a:prstGeom prst="roundRec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sz="4400" lang="bn-BD" smtClean="0">
                <a:latin typeface="NikoshBAN" pitchFamily="2" charset="0"/>
                <a:cs typeface="NikoshBAN" pitchFamily="2" charset="0"/>
              </a:rPr>
              <a:t>মূল্যায়ন </a:t>
            </a:r>
            <a:endParaRPr dirty="0" sz="4400" lang="en-US">
              <a:latin typeface="NikoshBAN" pitchFamily="2" charset="0"/>
              <a:cs typeface="NikoshBAN" pitchFamily="2" charset="0"/>
            </a:endParaRPr>
          </a:p>
        </p:txBody>
      </p:sp>
      <p:sp>
        <p:nvSpPr>
          <p:cNvPr id="1048632" name="TextBox 2"/>
          <p:cNvSpPr txBox="1"/>
          <p:nvPr/>
        </p:nvSpPr>
        <p:spPr>
          <a:xfrm>
            <a:off x="940579" y="2057400"/>
            <a:ext cx="7262842" cy="891540"/>
          </a:xfrm>
          <a:prstGeom prst="rect"/>
          <a:noFill/>
        </p:spPr>
        <p:txBody>
          <a:bodyPr rtlCol="0" wrap="square">
            <a:spAutoFit/>
          </a:bodyPr>
          <a:p>
            <a:pPr indent="-285750" marL="285750">
              <a:buFont typeface="Arial" pitchFamily="34" charset="0"/>
              <a:buChar char="•"/>
            </a:pPr>
            <a:r>
              <a:rPr dirty="0" lang="bn-BD" smtClean="0">
                <a:latin typeface="NikoshBAN" pitchFamily="2" charset="0"/>
                <a:cs typeface="NikoshBAN" pitchFamily="2" charset="0"/>
              </a:rPr>
              <a:t>দোয়া হতে হবে-</a:t>
            </a:r>
          </a:p>
          <a:p>
            <a:endParaRPr dirty="0" lang="bn-BD" smtClean="0">
              <a:latin typeface="NikoshBAN" pitchFamily="2" charset="0"/>
              <a:cs typeface="NikoshBAN" pitchFamily="2" charset="0"/>
            </a:endParaRPr>
          </a:p>
          <a:p>
            <a:r>
              <a:rPr dirty="0" lang="bn-BD">
                <a:latin typeface="NikoshBAN" pitchFamily="2" charset="0"/>
                <a:cs typeface="NikoshBAN" pitchFamily="2" charset="0"/>
              </a:rPr>
              <a:t> </a:t>
            </a:r>
            <a:r>
              <a:rPr dirty="0" lang="bn-BD" smtClean="0">
                <a:latin typeface="NikoshBAN" pitchFamily="2" charset="0"/>
                <a:cs typeface="NikoshBAN" pitchFamily="2" charset="0"/>
              </a:rPr>
              <a:t>             (ক) বিনয়ের সাথে   (খ) আদবের সাথে  (গ) সুন্দরের সাথে </a:t>
            </a:r>
            <a:endParaRPr dirty="0" lang="en-US">
              <a:latin typeface="NikoshBAN" pitchFamily="2" charset="0"/>
              <a:cs typeface="NikoshBAN" pitchFamily="2" charset="0"/>
            </a:endParaRPr>
          </a:p>
        </p:txBody>
      </p:sp>
      <p:sp>
        <p:nvSpPr>
          <p:cNvPr id="1048633" name="TextBox 3"/>
          <p:cNvSpPr txBox="1"/>
          <p:nvPr/>
        </p:nvSpPr>
        <p:spPr>
          <a:xfrm>
            <a:off x="940579" y="4038600"/>
            <a:ext cx="7262842" cy="1336040"/>
          </a:xfrm>
          <a:prstGeom prst="rect"/>
          <a:noFill/>
        </p:spPr>
        <p:txBody>
          <a:bodyPr rtlCol="0" wrap="square">
            <a:spAutoFit/>
          </a:bodyPr>
          <a:p>
            <a:pPr indent="-285750" marL="285750">
              <a:buFont typeface="Arial" pitchFamily="34" charset="0"/>
              <a:buChar char="•"/>
            </a:pPr>
            <a:r>
              <a:rPr dirty="0" lang="ar-AE">
                <a:latin typeface="NikoshBAN" pitchFamily="2" charset="0"/>
              </a:rPr>
              <a:t>دُعَاء‎‎ </a:t>
            </a:r>
            <a:r>
              <a:rPr dirty="0" lang="bn-BD" smtClean="0">
                <a:latin typeface="NikoshBAN" pitchFamily="2" charset="0"/>
                <a:cs typeface="NikoshBAN" pitchFamily="2" charset="0"/>
              </a:rPr>
              <a:t> কবুলের উপযুক্ত সময় - </a:t>
            </a:r>
          </a:p>
          <a:p>
            <a:endParaRPr dirty="0" lang="bn-BD" smtClean="0">
              <a:latin typeface="NikoshBAN" pitchFamily="2" charset="0"/>
              <a:cs typeface="NikoshBAN" pitchFamily="2" charset="0"/>
            </a:endParaRPr>
          </a:p>
          <a:p>
            <a:r>
              <a:rPr dirty="0" lang="bn-BD">
                <a:latin typeface="NikoshBAN" pitchFamily="2" charset="0"/>
                <a:cs typeface="NikoshBAN" pitchFamily="2" charset="0"/>
              </a:rPr>
              <a:t> </a:t>
            </a:r>
            <a:r>
              <a:rPr dirty="0" lang="bn-BD" smtClean="0">
                <a:latin typeface="NikoshBAN" pitchFamily="2" charset="0"/>
                <a:cs typeface="NikoshBAN" pitchFamily="2" charset="0"/>
              </a:rPr>
              <a:t>             (ক) ফরজ সালাতের পর  (খ) আসরের  </a:t>
            </a:r>
            <a:r>
              <a:rPr dirty="0" lang="bn-BD">
                <a:latin typeface="NikoshBAN" pitchFamily="2" charset="0"/>
                <a:cs typeface="NikoshBAN" pitchFamily="2" charset="0"/>
              </a:rPr>
              <a:t>সালাতের পর </a:t>
            </a:r>
            <a:endParaRPr dirty="0" lang="bn-BD" smtClean="0">
              <a:latin typeface="NikoshBAN" pitchFamily="2" charset="0"/>
              <a:cs typeface="NikoshBAN" pitchFamily="2" charset="0"/>
            </a:endParaRPr>
          </a:p>
          <a:p>
            <a:endParaRPr dirty="0" sz="1200" lang="bn-BD" smtClean="0">
              <a:latin typeface="NikoshBAN" pitchFamily="2" charset="0"/>
              <a:cs typeface="NikoshBAN" pitchFamily="2" charset="0"/>
            </a:endParaRPr>
          </a:p>
          <a:p>
            <a:r>
              <a:rPr dirty="0" lang="bn-BD">
                <a:latin typeface="NikoshBAN" pitchFamily="2" charset="0"/>
                <a:cs typeface="NikoshBAN" pitchFamily="2" charset="0"/>
              </a:rPr>
              <a:t> </a:t>
            </a:r>
            <a:r>
              <a:rPr dirty="0" lang="bn-BD" smtClean="0">
                <a:latin typeface="NikoshBAN" pitchFamily="2" charset="0"/>
                <a:cs typeface="NikoshBAN" pitchFamily="2" charset="0"/>
              </a:rPr>
              <a:t>             (গ) নফল  </a:t>
            </a:r>
            <a:r>
              <a:rPr dirty="0" lang="bn-BD">
                <a:latin typeface="NikoshBAN" pitchFamily="2" charset="0"/>
                <a:cs typeface="NikoshBAN" pitchFamily="2" charset="0"/>
              </a:rPr>
              <a:t>সালাতের পর </a:t>
            </a:r>
            <a:r>
              <a:rPr dirty="0" lang="bn-BD" smtClean="0">
                <a:latin typeface="NikoshBAN" pitchFamily="2" charset="0"/>
                <a:cs typeface="NikoshBAN" pitchFamily="2" charset="0"/>
              </a:rPr>
              <a:t> (ঘ) কুরআন তেলাওয়াতের পর </a:t>
            </a:r>
            <a:endParaRPr dirty="0" lang="en-US">
              <a:latin typeface="NikoshBAN" pitchFamily="2" charset="0"/>
              <a:cs typeface="NikoshBAN" pitchFamily="2" charset="0"/>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600">
        <p14:prism isInverted="1"/>
      </p:transition>
    </mc:Choice>
    <mc:Fallback>
      <p:transition spd="slow">
        <p:fade/>
      </p:transition>
    </mc:Fallback>
  </mc:AlternateConten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49" name=""/>
        <p:cNvGrpSpPr/>
        <p:nvPr/>
      </p:nvGrpSpPr>
      <p:grpSpPr>
        <a:xfrm>
          <a:off x="0" y="0"/>
          <a:ext cx="0" cy="0"/>
          <a:chOff x="0" y="0"/>
          <a:chExt cx="0" cy="0"/>
        </a:xfrm>
      </p:grpSpPr>
      <p:sp>
        <p:nvSpPr>
          <p:cNvPr id="1048634" name="Rounded Rectangle 1"/>
          <p:cNvSpPr/>
          <p:nvPr/>
        </p:nvSpPr>
        <p:spPr>
          <a:xfrm>
            <a:off x="2971800" y="0"/>
            <a:ext cx="3200400" cy="914400"/>
          </a:xfrm>
          <a:prstGeom prst="roundRec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sz="4400" lang="bn-BD" smtClean="0">
                <a:latin typeface="NikoshBAN" pitchFamily="2" charset="0"/>
                <a:cs typeface="NikoshBAN" pitchFamily="2" charset="0"/>
              </a:rPr>
              <a:t>বাড়ির কাজ </a:t>
            </a:r>
            <a:endParaRPr dirty="0" sz="4400" lang="en-US">
              <a:latin typeface="NikoshBAN" pitchFamily="2" charset="0"/>
              <a:cs typeface="NikoshBAN" pitchFamily="2" charset="0"/>
            </a:endParaRPr>
          </a:p>
        </p:txBody>
      </p:sp>
      <p:sp>
        <p:nvSpPr>
          <p:cNvPr id="1048635" name="Rectangle 2"/>
          <p:cNvSpPr/>
          <p:nvPr/>
        </p:nvSpPr>
        <p:spPr>
          <a:xfrm>
            <a:off x="442447" y="3159112"/>
            <a:ext cx="9682480" cy="815340"/>
          </a:xfrm>
          <a:prstGeom prst="rect"/>
        </p:spPr>
        <p:txBody>
          <a:bodyPr wrap="none">
            <a:spAutoFit/>
          </a:bodyPr>
          <a:p>
            <a:pPr indent="-285750" marL="285750">
              <a:buFont typeface="Wingdings" pitchFamily="2" charset="2"/>
              <a:buChar char="Ø"/>
            </a:pPr>
            <a:r>
              <a:rPr dirty="0" sz="4800" lang="as-IN">
                <a:latin typeface="NikoshBAN" pitchFamily="2" charset="0"/>
                <a:cs typeface="NikoshBAN" pitchFamily="2" charset="0"/>
              </a:rPr>
              <a:t>“</a:t>
            </a:r>
            <a:r>
              <a:rPr dirty="0" sz="4800" lang="bn-BD">
                <a:latin typeface="NikoshBAN" pitchFamily="2" charset="0"/>
                <a:cs typeface="NikoshBAN" pitchFamily="2" charset="0"/>
              </a:rPr>
              <a:t>দোয়া </a:t>
            </a:r>
            <a:r>
              <a:rPr dirty="0" sz="4800" lang="as-IN">
                <a:latin typeface="NikoshBAN" pitchFamily="2" charset="0"/>
                <a:cs typeface="NikoshBAN" pitchFamily="2" charset="0"/>
              </a:rPr>
              <a:t>উপাসনার </a:t>
            </a:r>
            <a:r>
              <a:rPr dirty="0" sz="4800" lang="as-IN" smtClean="0">
                <a:latin typeface="NikoshBAN" pitchFamily="2" charset="0"/>
                <a:cs typeface="NikoshBAN" pitchFamily="2" charset="0"/>
              </a:rPr>
              <a:t>সারাংশ“</a:t>
            </a:r>
            <a:r>
              <a:rPr dirty="0" sz="4800" lang="bn-BD" smtClean="0">
                <a:latin typeface="NikoshBAN" pitchFamily="2" charset="0"/>
                <a:cs typeface="NikoshBAN" pitchFamily="2" charset="0"/>
              </a:rPr>
              <a:t> ব্যাখ্যা কর ? </a:t>
            </a:r>
            <a:endParaRPr dirty="0" sz="4800"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100">
        <p14:switch dir="r"/>
      </p:transition>
    </mc:Choice>
    <mc:Fallback>
      <p:transition spd="slow">
        <p:fade/>
      </p:transition>
    </mc:Fallback>
  </mc:AlternateConten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50" name=""/>
        <p:cNvGrpSpPr/>
        <p:nvPr/>
      </p:nvGrpSpPr>
      <p:grpSpPr>
        <a:xfrm>
          <a:off x="0" y="0"/>
          <a:ext cx="0" cy="0"/>
          <a:chOff x="0" y="0"/>
          <a:chExt cx="0" cy="0"/>
        </a:xfrm>
      </p:grpSpPr>
      <p:pic>
        <p:nvPicPr>
          <p:cNvPr id="2097170" name="Picture 2"/>
          <p:cNvPicPr>
            <a:picLocks noChangeAspect="1"/>
          </p:cNvPicPr>
          <p:nvPr/>
        </p:nvPicPr>
        <p:blipFill>
          <a:blip xmlns:r="http://schemas.openxmlformats.org/officeDocument/2006/relationships" r:embed="rId1"/>
          <a:stretch>
            <a:fillRect/>
          </a:stretch>
        </p:blipFill>
        <p:spPr>
          <a:xfrm>
            <a:off x="304800" y="381000"/>
            <a:ext cx="8534400" cy="6096000"/>
          </a:xfrm>
          <a:prstGeom prst="rect"/>
        </p:spPr>
      </p:pic>
    </p:spTree>
  </p:cSld>
  <p:clrMapOvr>
    <a:masterClrMapping/>
  </p:clrMapOvr>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34" name=""/>
        <p:cNvGrpSpPr/>
        <p:nvPr/>
      </p:nvGrpSpPr>
      <p:grpSpPr>
        <a:xfrm>
          <a:off x="0" y="0"/>
          <a:ext cx="0" cy="0"/>
          <a:chOff x="0" y="0"/>
          <a:chExt cx="0" cy="0"/>
        </a:xfrm>
      </p:grpSpPr>
      <p:sp>
        <p:nvSpPr>
          <p:cNvPr id="1048597" name="TextBox 1"/>
          <p:cNvSpPr txBox="1"/>
          <p:nvPr/>
        </p:nvSpPr>
        <p:spPr>
          <a:xfrm>
            <a:off x="5045199" y="609600"/>
            <a:ext cx="4323080" cy="1513840"/>
          </a:xfrm>
          <a:prstGeom prst="rect"/>
          <a:noFill/>
        </p:spPr>
        <p:txBody>
          <a:bodyPr rtlCol="0" wrap="none">
            <a:spAutoFit/>
          </a:bodyPr>
          <a:p>
            <a:r>
              <a:rPr dirty="0" sz="9600" lang="bn-BD" smtClean="0">
                <a:latin typeface="NikoshBAN" pitchFamily="2" charset="0"/>
                <a:cs typeface="NikoshBAN" pitchFamily="2" charset="0"/>
              </a:rPr>
              <a:t>পরিচিতি </a:t>
            </a:r>
            <a:endParaRPr dirty="0" sz="9600" lang="en-US">
              <a:latin typeface="NikoshBAN" pitchFamily="2" charset="0"/>
              <a:cs typeface="NikoshBAN" pitchFamily="2" charset="0"/>
            </a:endParaRPr>
          </a:p>
        </p:txBody>
      </p:sp>
      <p:sp>
        <p:nvSpPr>
          <p:cNvPr id="1048598" name="Rounded Rectangle 3"/>
          <p:cNvSpPr/>
          <p:nvPr/>
        </p:nvSpPr>
        <p:spPr>
          <a:xfrm>
            <a:off x="4196369" y="2514600"/>
            <a:ext cx="4627591" cy="2680072"/>
          </a:xfrm>
          <a:prstGeom prst="roundRect"/>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sz="2800" lang="bn-BD" smtClean="0">
                <a:latin typeface="NikoshBAN" pitchFamily="2" charset="0"/>
                <a:cs typeface="NikoshBAN" pitchFamily="2" charset="0"/>
              </a:rPr>
              <a:t>শ্রেনিঃ  অষ্টম </a:t>
            </a:r>
          </a:p>
          <a:p>
            <a:pPr algn="ctr"/>
            <a:r>
              <a:rPr dirty="0" sz="2800" lang="bn-BD" smtClean="0">
                <a:latin typeface="NikoshBAN" pitchFamily="2" charset="0"/>
                <a:cs typeface="NikoshBAN" pitchFamily="2" charset="0"/>
              </a:rPr>
              <a:t>বিষয়ঃ আকাইদ ও ফিকহ </a:t>
            </a:r>
          </a:p>
          <a:p>
            <a:pPr algn="ctr"/>
            <a:r>
              <a:rPr dirty="0" sz="2800" lang="bn-BD" smtClean="0">
                <a:latin typeface="NikoshBAN" pitchFamily="2" charset="0"/>
                <a:cs typeface="NikoshBAN" pitchFamily="2" charset="0"/>
              </a:rPr>
              <a:t>অধ্যায়ঃ  পঞ্চম </a:t>
            </a:r>
          </a:p>
          <a:p>
            <a:pPr algn="ctr"/>
            <a:r>
              <a:rPr dirty="0" sz="2800" lang="bn-BD" smtClean="0">
                <a:latin typeface="NikoshBAN" pitchFamily="2" charset="0"/>
                <a:cs typeface="NikoshBAN" pitchFamily="2" charset="0"/>
              </a:rPr>
              <a:t>পাঠঃ  তৃতীয় </a:t>
            </a:r>
            <a:endParaRPr dirty="0" lang="en-US"/>
          </a:p>
        </p:txBody>
      </p:sp>
      <p:sp>
        <p:nvSpPr>
          <p:cNvPr id="1048599" name="Rounded Rectangle 4"/>
          <p:cNvSpPr/>
          <p:nvPr/>
        </p:nvSpPr>
        <p:spPr>
          <a:xfrm>
            <a:off x="282199" y="3313329"/>
            <a:ext cx="4289801" cy="2946565"/>
          </a:xfrm>
          <a:prstGeom prst="roundRect"/>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en-US" dirty="0" sz="3200" lang="en-IN" smtClean="0">
                <a:latin typeface="NikoshBAN" pitchFamily="2" charset="0"/>
                <a:cs typeface="NikoshBAN" pitchFamily="2" charset="0"/>
              </a:rPr>
              <a:t>মোঃমু</a:t>
            </a:r>
            <a:r>
              <a:rPr altLang="en-US" dirty="0" sz="3200" lang="en-IN" smtClean="0">
                <a:latin typeface="NikoshBAN" pitchFamily="2" charset="0"/>
                <a:cs typeface="NikoshBAN" pitchFamily="2" charset="0"/>
              </a:rPr>
              <a:t>ন</a:t>
            </a:r>
            <a:r>
              <a:rPr altLang="en-US" dirty="0" sz="3200" lang="en-IN" smtClean="0">
                <a:latin typeface="NikoshBAN" pitchFamily="2" charset="0"/>
                <a:cs typeface="NikoshBAN" pitchFamily="2" charset="0"/>
              </a:rPr>
              <a:t>ছ</a:t>
            </a:r>
            <a:r>
              <a:rPr altLang="en-US" dirty="0" sz="3200" lang="en-IN" smtClean="0">
                <a:latin typeface="NikoshBAN" pitchFamily="2" charset="0"/>
                <a:cs typeface="NikoshBAN" pitchFamily="2" charset="0"/>
              </a:rPr>
              <a:t>ু</a:t>
            </a:r>
            <a:r>
              <a:rPr altLang="en-US" dirty="0" sz="3200" lang="en-IN" smtClean="0">
                <a:latin typeface="NikoshBAN" pitchFamily="2" charset="0"/>
                <a:cs typeface="NikoshBAN" pitchFamily="2" charset="0"/>
              </a:rPr>
              <a:t>র</a:t>
            </a:r>
            <a:r>
              <a:rPr altLang="en-US" dirty="0" sz="3200" lang="en-US" smtClean="0">
                <a:latin typeface="NikoshBAN" pitchFamily="2" charset="0"/>
                <a:cs typeface="NikoshBAN" pitchFamily="2" charset="0"/>
              </a:rPr>
              <a:t> </a:t>
            </a:r>
            <a:r>
              <a:rPr altLang="en-US" dirty="0" sz="3200" lang="en-IN" smtClean="0">
                <a:latin typeface="NikoshBAN" pitchFamily="2" charset="0"/>
                <a:cs typeface="NikoshBAN" pitchFamily="2" charset="0"/>
              </a:rPr>
              <a:t>রহমান</a:t>
            </a:r>
            <a:r>
              <a:rPr altLang="en-US" dirty="0" sz="3200" lang="en-US" smtClean="0">
                <a:latin typeface="NikoshBAN" pitchFamily="2" charset="0"/>
                <a:cs typeface="NikoshBAN" pitchFamily="2" charset="0"/>
              </a:rPr>
              <a:t> </a:t>
            </a:r>
            <a:r>
              <a:rPr altLang="en-US" dirty="0" sz="3200" lang="en-IN" smtClean="0">
                <a:latin typeface="NikoshBAN" pitchFamily="2" charset="0"/>
                <a:cs typeface="NikoshBAN" pitchFamily="2" charset="0"/>
              </a:rPr>
              <a:t>স</a:t>
            </a:r>
            <a:r>
              <a:rPr altLang="en-US" dirty="0" sz="3200" lang="en-IN" smtClean="0">
                <a:latin typeface="NikoshBAN" pitchFamily="2" charset="0"/>
                <a:cs typeface="NikoshBAN" pitchFamily="2" charset="0"/>
              </a:rPr>
              <a:t>া</a:t>
            </a:r>
            <a:r>
              <a:rPr altLang="en-US" dirty="0" sz="3200" lang="en-IN" smtClean="0">
                <a:latin typeface="NikoshBAN" pitchFamily="2" charset="0"/>
                <a:cs typeface="NikoshBAN" pitchFamily="2" charset="0"/>
              </a:rPr>
              <a:t>ন</a:t>
            </a:r>
            <a:r>
              <a:rPr altLang="en-US" dirty="0" sz="3200" lang="en-IN" smtClean="0">
                <a:latin typeface="NikoshBAN" pitchFamily="2" charset="0"/>
                <a:cs typeface="NikoshBAN" pitchFamily="2" charset="0"/>
              </a:rPr>
              <a:t>্ত</a:t>
            </a:r>
            <a:r>
              <a:rPr altLang="en-US" dirty="0" sz="3200" lang="en-IN" smtClean="0">
                <a:latin typeface="NikoshBAN" pitchFamily="2" charset="0"/>
                <a:cs typeface="NikoshBAN" pitchFamily="2" charset="0"/>
              </a:rPr>
              <a:t>া</a:t>
            </a:r>
            <a:r>
              <a:rPr altLang="en-US" dirty="0" sz="3200" lang="en-IN" smtClean="0">
                <a:latin typeface="NikoshBAN" pitchFamily="2" charset="0"/>
                <a:cs typeface="NikoshBAN" pitchFamily="2" charset="0"/>
              </a:rPr>
              <a:t>হ</a:t>
            </a:r>
            <a:r>
              <a:rPr altLang="en-US" dirty="0" sz="3200" lang="en-IN" smtClean="0">
                <a:latin typeface="NikoshBAN" pitchFamily="2" charset="0"/>
                <a:cs typeface="NikoshBAN" pitchFamily="2" charset="0"/>
              </a:rPr>
              <a:t>া</a:t>
            </a:r>
            <a:r>
              <a:rPr altLang="en-US" dirty="0" sz="3200" lang="en-IN" smtClean="0">
                <a:latin typeface="NikoshBAN" pitchFamily="2" charset="0"/>
                <a:cs typeface="NikoshBAN" pitchFamily="2" charset="0"/>
              </a:rPr>
              <a:t>র</a:t>
            </a:r>
            <a:r>
              <a:rPr altLang="en-US" dirty="0" sz="3200" lang="en-US" smtClean="0">
                <a:latin typeface="NikoshBAN" pitchFamily="2" charset="0"/>
                <a:cs typeface="NikoshBAN" pitchFamily="2" charset="0"/>
              </a:rPr>
              <a:t> </a:t>
            </a:r>
            <a:r>
              <a:rPr altLang="en-US" dirty="0" sz="3200" lang="en-IN" smtClean="0">
                <a:latin typeface="NikoshBAN" pitchFamily="2" charset="0"/>
                <a:cs typeface="NikoshBAN" pitchFamily="2" charset="0"/>
              </a:rPr>
              <a:t>ইসলামিয়া</a:t>
            </a:r>
            <a:r>
              <a:rPr altLang="en-US" dirty="0" sz="3200" lang="en-IN" smtClean="0">
                <a:latin typeface="NikoshBAN" pitchFamily="2" charset="0"/>
                <a:cs typeface="NikoshBAN" pitchFamily="2" charset="0"/>
              </a:rPr>
              <a:t>দাখিল</a:t>
            </a:r>
            <a:r>
              <a:rPr altLang="en-US" dirty="0" sz="3200" lang="en-IN" smtClean="0">
                <a:latin typeface="NikoshBAN" pitchFamily="2" charset="0"/>
                <a:cs typeface="NikoshBAN" pitchFamily="2" charset="0"/>
              </a:rPr>
              <a:t>মাদ্রাসা</a:t>
            </a:r>
            <a:r>
              <a:rPr altLang="en-US" dirty="0" sz="3200" lang="en-US" smtClean="0">
                <a:latin typeface="NikoshBAN" pitchFamily="2" charset="0"/>
                <a:cs typeface="NikoshBAN" pitchFamily="2" charset="0"/>
              </a:rPr>
              <a:t> </a:t>
            </a:r>
            <a:r>
              <a:rPr altLang="en-US" dirty="0" sz="3200" lang="en-IN" smtClean="0">
                <a:latin typeface="NikoshBAN" pitchFamily="2" charset="0"/>
                <a:cs typeface="NikoshBAN" pitchFamily="2" charset="0"/>
              </a:rPr>
              <a:t>আ</a:t>
            </a:r>
            <a:r>
              <a:rPr altLang="en-US" dirty="0" sz="3200" lang="en-IN" smtClean="0">
                <a:latin typeface="NikoshBAN" pitchFamily="2" charset="0"/>
                <a:cs typeface="NikoshBAN" pitchFamily="2" charset="0"/>
              </a:rPr>
              <a:t>দ</a:t>
            </a:r>
            <a:r>
              <a:rPr altLang="en-US" dirty="0" sz="3200" lang="en-IN" smtClean="0">
                <a:latin typeface="NikoshBAN" pitchFamily="2" charset="0"/>
                <a:cs typeface="NikoshBAN" pitchFamily="2" charset="0"/>
              </a:rPr>
              <a:t>মদি</a:t>
            </a:r>
            <a:r>
              <a:rPr altLang="en-US" dirty="0" sz="3200" lang="en-IN" smtClean="0">
                <a:latin typeface="NikoshBAN" pitchFamily="2" charset="0"/>
                <a:cs typeface="NikoshBAN" pitchFamily="2" charset="0"/>
              </a:rPr>
              <a:t>ক্ষ</a:t>
            </a:r>
            <a:r>
              <a:rPr altLang="en-US" dirty="0" sz="3200" lang="en-IN" smtClean="0">
                <a:latin typeface="NikoshBAN" pitchFamily="2" charset="0"/>
                <a:cs typeface="NikoshBAN" pitchFamily="2" charset="0"/>
              </a:rPr>
              <a:t>ি</a:t>
            </a:r>
            <a:r>
              <a:rPr altLang="en-US" dirty="0" sz="3200" lang="en-US" smtClean="0">
                <a:latin typeface="NikoshBAN" pitchFamily="2" charset="0"/>
                <a:cs typeface="NikoshBAN" pitchFamily="2" charset="0"/>
              </a:rPr>
              <a:t> </a:t>
            </a:r>
            <a:r>
              <a:rPr altLang="en-US" dirty="0" sz="3200" lang="en-IN" smtClean="0">
                <a:latin typeface="NikoshBAN" pitchFamily="2" charset="0"/>
                <a:cs typeface="NikoshBAN" pitchFamily="2" charset="0"/>
              </a:rPr>
              <a:t>বুগু</a:t>
            </a:r>
            <a:r>
              <a:rPr altLang="en-US" dirty="0" sz="3200" lang="en-IN" smtClean="0">
                <a:latin typeface="NikoshBAN" pitchFamily="2" charset="0"/>
                <a:cs typeface="NikoshBAN" pitchFamily="2" charset="0"/>
              </a:rPr>
              <a:t>ডা</a:t>
            </a:r>
            <a:r>
              <a:rPr altLang="en-US" dirty="0" sz="3200" lang="en-US" smtClean="0">
                <a:latin typeface="NikoshBAN" pitchFamily="2" charset="0"/>
                <a:cs typeface="NikoshBAN" pitchFamily="2" charset="0"/>
              </a:rPr>
              <a:t> </a:t>
            </a:r>
            <a:r>
              <a:rPr altLang="en-US" dirty="0" sz="3200" lang="en-US" smtClean="0">
                <a:latin typeface="NikoshBAN" pitchFamily="2" charset="0"/>
                <a:cs typeface="NikoshBAN" pitchFamily="2" charset="0"/>
              </a:rPr>
              <a:t> </a:t>
            </a:r>
            <a:r>
              <a:rPr altLang="en-US" dirty="0" sz="3200" lang="en-US" smtClean="0">
                <a:latin typeface="NikoshBAN" pitchFamily="2" charset="0"/>
                <a:cs typeface="NikoshBAN" pitchFamily="2" charset="0"/>
              </a:rPr>
              <a:t> </a:t>
            </a:r>
            <a:r>
              <a:rPr altLang="en-US" dirty="0" sz="3200" lang="en-US" smtClean="0">
                <a:latin typeface="NikoshBAN" pitchFamily="2" charset="0"/>
                <a:cs typeface="NikoshBAN" pitchFamily="2" charset="0"/>
              </a:rPr>
              <a:t> </a:t>
            </a:r>
            <a:r>
              <a:rPr altLang="en-US" dirty="0" sz="3200" lang="en-US" smtClean="0">
                <a:latin typeface="NikoshBAN" pitchFamily="2" charset="0"/>
                <a:cs typeface="NikoshBAN" pitchFamily="2" charset="0"/>
              </a:rPr>
              <a:t> </a:t>
            </a:r>
            <a:r>
              <a:rPr altLang="en-US" dirty="0" sz="3200" lang="en-US" smtClean="0">
                <a:latin typeface="NikoshBAN" pitchFamily="2" charset="0"/>
                <a:cs typeface="NikoshBAN" pitchFamily="2" charset="0"/>
              </a:rPr>
              <a:t> </a:t>
            </a:r>
            <a:r>
              <a:rPr altLang="en-US" dirty="0" sz="3200" lang="en-US" smtClean="0">
                <a:latin typeface="NikoshBAN" pitchFamily="2" charset="0"/>
                <a:cs typeface="NikoshBAN" pitchFamily="2" charset="0"/>
              </a:rPr>
              <a:t> </a:t>
            </a:r>
            <a:r>
              <a:rPr dirty="0" sz="3200" lang="bn-BD" smtClean="0">
                <a:latin typeface="NikoshBAN" pitchFamily="2" charset="0"/>
                <a:cs typeface="NikoshBAN" pitchFamily="2" charset="0"/>
              </a:rPr>
              <a:t> </a:t>
            </a:r>
            <a:endParaRPr altLang="en-US" lang="zh-CN"/>
          </a:p>
        </p:txBody>
      </p:sp>
      <p:pic>
        <p:nvPicPr>
          <p:cNvPr id="2097171" name=""/>
          <p:cNvPicPr>
            <a:picLocks/>
          </p:cNvPicPr>
          <p:nvPr/>
        </p:nvPicPr>
        <p:blipFill>
          <a:blip xmlns:r="http://schemas.openxmlformats.org/officeDocument/2006/relationships" r:embed="rId1"/>
          <a:stretch>
            <a:fillRect/>
          </a:stretch>
        </p:blipFill>
        <p:spPr>
          <a:xfrm rot="0">
            <a:off x="758278" y="65544"/>
            <a:ext cx="2841765" cy="3378730"/>
          </a:xfrm>
          <a:prstGeom prst="rect"/>
        </p:spPr>
      </p:pic>
    </p:spTree>
  </p:cSld>
  <p:clrMapOvr>
    <a:masterClrMapping/>
  </p:clrMapOvr>
  <p:transition spd="slow">
    <p:wipe/>
  </p:transition>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35" name=""/>
        <p:cNvGrpSpPr/>
        <p:nvPr/>
      </p:nvGrpSpPr>
      <p:grpSpPr>
        <a:xfrm>
          <a:off x="0" y="0"/>
          <a:ext cx="0" cy="0"/>
          <a:chOff x="0" y="0"/>
          <a:chExt cx="0" cy="0"/>
        </a:xfrm>
      </p:grpSpPr>
      <p:pic>
        <p:nvPicPr>
          <p:cNvPr id="2097156" name="Picture 2"/>
          <p:cNvPicPr>
            <a:picLocks noChangeAspect="1"/>
          </p:cNvPicPr>
          <p:nvPr/>
        </p:nvPicPr>
        <p:blipFill>
          <a:blip xmlns:r="http://schemas.openxmlformats.org/officeDocument/2006/relationships" r:embed="rId1"/>
          <a:stretch>
            <a:fillRect/>
          </a:stretch>
        </p:blipFill>
        <p:spPr>
          <a:xfrm>
            <a:off x="339436" y="1219200"/>
            <a:ext cx="4003964" cy="2368355"/>
          </a:xfrm>
          <a:prstGeom prst="roundRect">
            <a:avLst>
              <a:gd name="adj" fmla="val 8594"/>
            </a:avLst>
          </a:prstGeom>
          <a:solidFill>
            <a:srgbClr val="FFFFFF">
              <a:shade val="85000"/>
            </a:srgbClr>
          </a:solidFill>
          <a:ln>
            <a:noFill/>
          </a:ln>
          <a:effectLst>
            <a:reflection algn="bl" blurRad="12700" dir="5400000" dist="5000" endPos="28000" rotWithShape="0" stA="38000" sy="-100000"/>
          </a:effectLst>
        </p:spPr>
      </p:pic>
      <p:pic>
        <p:nvPicPr>
          <p:cNvPr id="2097157" name="Picture 3"/>
          <p:cNvPicPr>
            <a:picLocks noChangeAspect="1"/>
          </p:cNvPicPr>
          <p:nvPr/>
        </p:nvPicPr>
        <p:blipFill>
          <a:blip xmlns:r="http://schemas.openxmlformats.org/officeDocument/2006/relationships" r:embed="rId2"/>
          <a:stretch>
            <a:fillRect/>
          </a:stretch>
        </p:blipFill>
        <p:spPr>
          <a:xfrm>
            <a:off x="4800600" y="1219200"/>
            <a:ext cx="4057166" cy="2254377"/>
          </a:xfrm>
          <a:prstGeom prst="roundRect">
            <a:avLst>
              <a:gd name="adj" fmla="val 8594"/>
            </a:avLst>
          </a:prstGeom>
          <a:solidFill>
            <a:srgbClr val="FFFFFF">
              <a:shade val="85000"/>
            </a:srgbClr>
          </a:solidFill>
          <a:ln>
            <a:noFill/>
          </a:ln>
          <a:effectLst>
            <a:reflection algn="bl" blurRad="12700" dir="5400000" dist="5000" endPos="28000" rotWithShape="0" stA="38000" sy="-100000"/>
          </a:effectLst>
        </p:spPr>
      </p:pic>
      <p:pic>
        <p:nvPicPr>
          <p:cNvPr id="2097158" name="Picture 4"/>
          <p:cNvPicPr>
            <a:picLocks noChangeAspect="1"/>
          </p:cNvPicPr>
          <p:nvPr/>
        </p:nvPicPr>
        <p:blipFill rotWithShape="1">
          <a:blip xmlns:r="http://schemas.openxmlformats.org/officeDocument/2006/relationships" r:embed="rId3"/>
          <a:srcRect t="10956" b="10453"/>
          <a:stretch>
            <a:fillRect/>
          </a:stretch>
        </p:blipFill>
        <p:spPr>
          <a:xfrm>
            <a:off x="4800600" y="4038601"/>
            <a:ext cx="4057166" cy="2475322"/>
          </a:xfrm>
          <a:prstGeom prst="roundRect">
            <a:avLst>
              <a:gd name="adj" fmla="val 8594"/>
            </a:avLst>
          </a:prstGeom>
          <a:solidFill>
            <a:srgbClr val="FFFFFF">
              <a:shade val="85000"/>
            </a:srgbClr>
          </a:solidFill>
          <a:ln>
            <a:noFill/>
          </a:ln>
          <a:effectLst>
            <a:reflection algn="bl" blurRad="12700" dir="5400000" dist="5000" endPos="28000" rotWithShape="0" stA="38000" sy="-100000"/>
          </a:effectLst>
        </p:spPr>
      </p:pic>
      <p:pic>
        <p:nvPicPr>
          <p:cNvPr id="2097159" name="Picture 5"/>
          <p:cNvPicPr>
            <a:picLocks noChangeAspect="1"/>
          </p:cNvPicPr>
          <p:nvPr/>
        </p:nvPicPr>
        <p:blipFill>
          <a:blip xmlns:r="http://schemas.openxmlformats.org/officeDocument/2006/relationships" r:embed="rId4" cstate="print"/>
          <a:stretch>
            <a:fillRect/>
          </a:stretch>
        </p:blipFill>
        <p:spPr>
          <a:xfrm>
            <a:off x="339436" y="4038600"/>
            <a:ext cx="4080164" cy="2475323"/>
          </a:xfrm>
          <a:prstGeom prst="roundRect">
            <a:avLst>
              <a:gd name="adj" fmla="val 8594"/>
            </a:avLst>
          </a:prstGeom>
          <a:solidFill>
            <a:srgbClr val="FFFFFF">
              <a:shade val="85000"/>
            </a:srgbClr>
          </a:solidFill>
          <a:ln>
            <a:noFill/>
          </a:ln>
          <a:effectLst>
            <a:reflection algn="bl" blurRad="12700" dir="5400000" dist="5000" endPos="28000" rotWithShape="0" stA="38000" sy="-100000"/>
          </a:effectLst>
        </p:spPr>
      </p:pic>
      <p:sp>
        <p:nvSpPr>
          <p:cNvPr id="1048600" name="TextBox 6"/>
          <p:cNvSpPr txBox="1"/>
          <p:nvPr/>
        </p:nvSpPr>
        <p:spPr>
          <a:xfrm>
            <a:off x="308956" y="220846"/>
            <a:ext cx="6240780" cy="891540"/>
          </a:xfrm>
          <a:prstGeom prst="rect"/>
          <a:noFill/>
        </p:spPr>
        <p:txBody>
          <a:bodyPr rtlCol="0" wrap="none">
            <a:spAutoFit/>
          </a:bodyPr>
          <a:p>
            <a:r>
              <a:rPr dirty="0" sz="5400" lang="bn-BD" smtClean="0">
                <a:latin typeface="NikoshBAN" pitchFamily="2" charset="0"/>
                <a:cs typeface="NikoshBAN" pitchFamily="2" charset="0"/>
              </a:rPr>
              <a:t>ছবিগুলো লক্ষ্য কর ....  </a:t>
            </a:r>
            <a:endParaRPr dirty="0" sz="5400" lang="en-US">
              <a:latin typeface="NikoshBAN" pitchFamily="2" charset="0"/>
              <a:cs typeface="NikoshBAN" pitchFamily="2" charset="0"/>
            </a:endParaRPr>
          </a:p>
        </p:txBody>
      </p:sp>
      <p:sp>
        <p:nvSpPr>
          <p:cNvPr id="1048601" name="Rounded Rectangle 7"/>
          <p:cNvSpPr/>
          <p:nvPr/>
        </p:nvSpPr>
        <p:spPr>
          <a:xfrm>
            <a:off x="2667000" y="3048001"/>
            <a:ext cx="3581400" cy="2228260"/>
          </a:xfrm>
          <a:prstGeom prst="roundRect"/>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rtlCol="0"/>
          <a:p>
            <a:r>
              <a:rPr dirty="0" sz="13800" lang="bn-BD">
                <a:solidFill>
                  <a:schemeClr val="accent3">
                    <a:lumMod val="75000"/>
                  </a:schemeClr>
                </a:solidFill>
                <a:latin typeface="NikoshBAN" pitchFamily="2" charset="0"/>
                <a:cs typeface="NikoshBAN" pitchFamily="2" charset="0"/>
              </a:rPr>
              <a:t>দোয়া</a:t>
            </a:r>
            <a:r>
              <a:rPr dirty="0" lang="bn-BD">
                <a:latin typeface="NikoshBAN" pitchFamily="2" charset="0"/>
                <a:cs typeface="NikoshBAN" pitchFamily="2" charset="0"/>
              </a:rPr>
              <a:t> </a:t>
            </a:r>
            <a:endParaRPr dirty="0" lang="en-US">
              <a:latin typeface="NikoshBAN" pitchFamily="2" charset="0"/>
              <a:cs typeface="NikoshBAN" pitchFamily="2" charset="0"/>
            </a:endParaRPr>
          </a:p>
        </p:txBody>
      </p:sp>
    </p:spTree>
  </p:cSld>
  <p:clrMapOvr>
    <a:masterClrMapping/>
  </p:clrMapOvr>
  <p:transition spd="slow">
    <p:pull/>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55" presetSubtype="0">
                                  <p:stCondLst>
                                    <p:cond delay="0"/>
                                  </p:stCondLst>
                                  <p:childTnLst>
                                    <p:set>
                                      <p:cBhvr>
                                        <p:cTn dur="1" fill="hold" id="6">
                                          <p:stCondLst>
                                            <p:cond delay="0"/>
                                          </p:stCondLst>
                                        </p:cTn>
                                        <p:tgtEl>
                                          <p:spTgt spid="1048600"/>
                                        </p:tgtEl>
                                        <p:attrNameLst>
                                          <p:attrName>style.visibility</p:attrName>
                                        </p:attrNameLst>
                                      </p:cBhvr>
                                      <p:to>
                                        <p:strVal val="visible"/>
                                      </p:to>
                                    </p:set>
                                    <p:anim calcmode="lin" valueType="num">
                                      <p:cBhvr>
                                        <p:cTn dur="1000" fill="hold" id="7"/>
                                        <p:tgtEl>
                                          <p:spTgt spid="1048600"/>
                                        </p:tgtEl>
                                        <p:attrNameLst>
                                          <p:attrName>ppt_w</p:attrName>
                                        </p:attrNameLst>
                                      </p:cBhvr>
                                      <p:tavLst>
                                        <p:tav tm="0">
                                          <p:val>
                                            <p:strVal val="#ppt_w*0.70"/>
                                          </p:val>
                                        </p:tav>
                                        <p:tav tm="100000">
                                          <p:val>
                                            <p:strVal val="#ppt_w"/>
                                          </p:val>
                                        </p:tav>
                                      </p:tavLst>
                                    </p:anim>
                                    <p:anim calcmode="lin" valueType="num">
                                      <p:cBhvr>
                                        <p:cTn dur="1000" fill="hold" id="8"/>
                                        <p:tgtEl>
                                          <p:spTgt spid="1048600"/>
                                        </p:tgtEl>
                                        <p:attrNameLst>
                                          <p:attrName>ppt_h</p:attrName>
                                        </p:attrNameLst>
                                      </p:cBhvr>
                                      <p:tavLst>
                                        <p:tav tm="0">
                                          <p:val>
                                            <p:strVal val="#ppt_h"/>
                                          </p:val>
                                        </p:tav>
                                        <p:tav tm="100000">
                                          <p:val>
                                            <p:strVal val="#ppt_h"/>
                                          </p:val>
                                        </p:tav>
                                      </p:tavLst>
                                    </p:anim>
                                    <p:animEffect transition="in" filter="fade">
                                      <p:cBhvr>
                                        <p:cTn dur="1000" id="9"/>
                                        <p:tgtEl>
                                          <p:spTgt spid="1048600"/>
                                        </p:tgtEl>
                                      </p:cBhvr>
                                    </p:animEffect>
                                  </p:childTnLst>
                                </p:cTn>
                              </p:par>
                            </p:childTnLst>
                          </p:cTn>
                        </p:par>
                      </p:childTnLst>
                    </p:cTn>
                  </p:par>
                  <p:par>
                    <p:cTn fill="hold" id="10">
                      <p:stCondLst>
                        <p:cond delay="indefinite"/>
                      </p:stCondLst>
                      <p:childTnLst>
                        <p:par>
                          <p:cTn fill="hold" id="11">
                            <p:stCondLst>
                              <p:cond delay="0"/>
                            </p:stCondLst>
                            <p:childTnLst>
                              <p:par>
                                <p:cTn fill="hold" id="12" nodeType="clickEffect" presetClass="entr" presetID="23" presetSubtype="16">
                                  <p:stCondLst>
                                    <p:cond delay="0"/>
                                  </p:stCondLst>
                                  <p:childTnLst>
                                    <p:set>
                                      <p:cBhvr>
                                        <p:cTn dur="1" fill="hold" id="13">
                                          <p:stCondLst>
                                            <p:cond delay="0"/>
                                          </p:stCondLst>
                                        </p:cTn>
                                        <p:tgtEl>
                                          <p:spTgt spid="2097156"/>
                                        </p:tgtEl>
                                        <p:attrNameLst>
                                          <p:attrName>style.visibility</p:attrName>
                                        </p:attrNameLst>
                                      </p:cBhvr>
                                      <p:to>
                                        <p:strVal val="visible"/>
                                      </p:to>
                                    </p:set>
                                    <p:anim calcmode="lin" valueType="num">
                                      <p:cBhvr>
                                        <p:cTn dur="500" fill="hold" id="14"/>
                                        <p:tgtEl>
                                          <p:spTgt spid="2097156"/>
                                        </p:tgtEl>
                                        <p:attrNameLst>
                                          <p:attrName>ppt_w</p:attrName>
                                        </p:attrNameLst>
                                      </p:cBhvr>
                                      <p:tavLst>
                                        <p:tav tm="0">
                                          <p:val>
                                            <p:fltVal val="0.0"/>
                                          </p:val>
                                        </p:tav>
                                        <p:tav tm="100000">
                                          <p:val>
                                            <p:strVal val="#ppt_w"/>
                                          </p:val>
                                        </p:tav>
                                      </p:tavLst>
                                    </p:anim>
                                    <p:anim calcmode="lin" valueType="num">
                                      <p:cBhvr>
                                        <p:cTn dur="500" fill="hold" id="15"/>
                                        <p:tgtEl>
                                          <p:spTgt spid="2097156"/>
                                        </p:tgtEl>
                                        <p:attrNameLst>
                                          <p:attrName>ppt_h</p:attrName>
                                        </p:attrNameLst>
                                      </p:cBhvr>
                                      <p:tavLst>
                                        <p:tav tm="0">
                                          <p:val>
                                            <p:fltVal val="0.0"/>
                                          </p:val>
                                        </p:tav>
                                        <p:tav tm="100000">
                                          <p:val>
                                            <p:strVal val="#ppt_h"/>
                                          </p:val>
                                        </p:tav>
                                      </p:tavLst>
                                    </p:anim>
                                  </p:childTnLst>
                                </p:cTn>
                              </p:par>
                            </p:childTnLst>
                          </p:cTn>
                        </p:par>
                      </p:childTnLst>
                    </p:cTn>
                  </p:par>
                  <p:par>
                    <p:cTn fill="hold" id="16">
                      <p:stCondLst>
                        <p:cond delay="indefinite"/>
                      </p:stCondLst>
                      <p:childTnLst>
                        <p:par>
                          <p:cTn fill="hold" id="17">
                            <p:stCondLst>
                              <p:cond delay="0"/>
                            </p:stCondLst>
                            <p:childTnLst>
                              <p:par>
                                <p:cTn fill="hold" id="18" nodeType="clickEffect" presetClass="entr" presetID="23" presetSubtype="16">
                                  <p:stCondLst>
                                    <p:cond delay="0"/>
                                  </p:stCondLst>
                                  <p:childTnLst>
                                    <p:set>
                                      <p:cBhvr>
                                        <p:cTn dur="1" fill="hold" id="19">
                                          <p:stCondLst>
                                            <p:cond delay="0"/>
                                          </p:stCondLst>
                                        </p:cTn>
                                        <p:tgtEl>
                                          <p:spTgt spid="2097157"/>
                                        </p:tgtEl>
                                        <p:attrNameLst>
                                          <p:attrName>style.visibility</p:attrName>
                                        </p:attrNameLst>
                                      </p:cBhvr>
                                      <p:to>
                                        <p:strVal val="visible"/>
                                      </p:to>
                                    </p:set>
                                    <p:anim calcmode="lin" valueType="num">
                                      <p:cBhvr>
                                        <p:cTn dur="500" fill="hold" id="20"/>
                                        <p:tgtEl>
                                          <p:spTgt spid="2097157"/>
                                        </p:tgtEl>
                                        <p:attrNameLst>
                                          <p:attrName>ppt_w</p:attrName>
                                        </p:attrNameLst>
                                      </p:cBhvr>
                                      <p:tavLst>
                                        <p:tav tm="0">
                                          <p:val>
                                            <p:fltVal val="0.0"/>
                                          </p:val>
                                        </p:tav>
                                        <p:tav tm="100000">
                                          <p:val>
                                            <p:strVal val="#ppt_w"/>
                                          </p:val>
                                        </p:tav>
                                      </p:tavLst>
                                    </p:anim>
                                    <p:anim calcmode="lin" valueType="num">
                                      <p:cBhvr>
                                        <p:cTn dur="500" fill="hold" id="21"/>
                                        <p:tgtEl>
                                          <p:spTgt spid="2097157"/>
                                        </p:tgtEl>
                                        <p:attrNameLst>
                                          <p:attrName>ppt_h</p:attrName>
                                        </p:attrNameLst>
                                      </p:cBhvr>
                                      <p:tavLst>
                                        <p:tav tm="0">
                                          <p:val>
                                            <p:fltVal val="0.0"/>
                                          </p:val>
                                        </p:tav>
                                        <p:tav tm="100000">
                                          <p:val>
                                            <p:strVal val="#ppt_h"/>
                                          </p:val>
                                        </p:tav>
                                      </p:tavLst>
                                    </p:anim>
                                  </p:childTnLst>
                                </p:cTn>
                              </p:par>
                            </p:childTnLst>
                          </p:cTn>
                        </p:par>
                      </p:childTnLst>
                    </p:cTn>
                  </p:par>
                  <p:par>
                    <p:cTn fill="hold" id="22">
                      <p:stCondLst>
                        <p:cond delay="indefinite"/>
                      </p:stCondLst>
                      <p:childTnLst>
                        <p:par>
                          <p:cTn fill="hold" id="23">
                            <p:stCondLst>
                              <p:cond delay="0"/>
                            </p:stCondLst>
                            <p:childTnLst>
                              <p:par>
                                <p:cTn fill="hold" id="24" nodeType="clickEffect" presetClass="entr" presetID="23" presetSubtype="16">
                                  <p:stCondLst>
                                    <p:cond delay="0"/>
                                  </p:stCondLst>
                                  <p:childTnLst>
                                    <p:set>
                                      <p:cBhvr>
                                        <p:cTn dur="1" fill="hold" id="25">
                                          <p:stCondLst>
                                            <p:cond delay="0"/>
                                          </p:stCondLst>
                                        </p:cTn>
                                        <p:tgtEl>
                                          <p:spTgt spid="2097159"/>
                                        </p:tgtEl>
                                        <p:attrNameLst>
                                          <p:attrName>style.visibility</p:attrName>
                                        </p:attrNameLst>
                                      </p:cBhvr>
                                      <p:to>
                                        <p:strVal val="visible"/>
                                      </p:to>
                                    </p:set>
                                    <p:anim calcmode="lin" valueType="num">
                                      <p:cBhvr>
                                        <p:cTn dur="500" fill="hold" id="26"/>
                                        <p:tgtEl>
                                          <p:spTgt spid="2097159"/>
                                        </p:tgtEl>
                                        <p:attrNameLst>
                                          <p:attrName>ppt_w</p:attrName>
                                        </p:attrNameLst>
                                      </p:cBhvr>
                                      <p:tavLst>
                                        <p:tav tm="0">
                                          <p:val>
                                            <p:fltVal val="0.0"/>
                                          </p:val>
                                        </p:tav>
                                        <p:tav tm="100000">
                                          <p:val>
                                            <p:strVal val="#ppt_w"/>
                                          </p:val>
                                        </p:tav>
                                      </p:tavLst>
                                    </p:anim>
                                    <p:anim calcmode="lin" valueType="num">
                                      <p:cBhvr>
                                        <p:cTn dur="500" fill="hold" id="27"/>
                                        <p:tgtEl>
                                          <p:spTgt spid="2097159"/>
                                        </p:tgtEl>
                                        <p:attrNameLst>
                                          <p:attrName>ppt_h</p:attrName>
                                        </p:attrNameLst>
                                      </p:cBhvr>
                                      <p:tavLst>
                                        <p:tav tm="0">
                                          <p:val>
                                            <p:fltVal val="0.0"/>
                                          </p:val>
                                        </p:tav>
                                        <p:tav tm="100000">
                                          <p:val>
                                            <p:strVal val="#ppt_h"/>
                                          </p:val>
                                        </p:tav>
                                      </p:tavLst>
                                    </p:anim>
                                  </p:childTnLst>
                                </p:cTn>
                              </p:par>
                            </p:childTnLst>
                          </p:cTn>
                        </p:par>
                      </p:childTnLst>
                    </p:cTn>
                  </p:par>
                  <p:par>
                    <p:cTn fill="hold" id="28">
                      <p:stCondLst>
                        <p:cond delay="indefinite"/>
                      </p:stCondLst>
                      <p:childTnLst>
                        <p:par>
                          <p:cTn fill="hold" id="29">
                            <p:stCondLst>
                              <p:cond delay="0"/>
                            </p:stCondLst>
                            <p:childTnLst>
                              <p:par>
                                <p:cTn fill="hold" id="30" nodeType="clickEffect" presetClass="entr" presetID="23" presetSubtype="16">
                                  <p:stCondLst>
                                    <p:cond delay="0"/>
                                  </p:stCondLst>
                                  <p:childTnLst>
                                    <p:set>
                                      <p:cBhvr>
                                        <p:cTn dur="1" fill="hold" id="31">
                                          <p:stCondLst>
                                            <p:cond delay="0"/>
                                          </p:stCondLst>
                                        </p:cTn>
                                        <p:tgtEl>
                                          <p:spTgt spid="2097158"/>
                                        </p:tgtEl>
                                        <p:attrNameLst>
                                          <p:attrName>style.visibility</p:attrName>
                                        </p:attrNameLst>
                                      </p:cBhvr>
                                      <p:to>
                                        <p:strVal val="visible"/>
                                      </p:to>
                                    </p:set>
                                    <p:anim calcmode="lin" valueType="num">
                                      <p:cBhvr>
                                        <p:cTn dur="500" fill="hold" id="32"/>
                                        <p:tgtEl>
                                          <p:spTgt spid="2097158"/>
                                        </p:tgtEl>
                                        <p:attrNameLst>
                                          <p:attrName>ppt_w</p:attrName>
                                        </p:attrNameLst>
                                      </p:cBhvr>
                                      <p:tavLst>
                                        <p:tav tm="0">
                                          <p:val>
                                            <p:fltVal val="0.0"/>
                                          </p:val>
                                        </p:tav>
                                        <p:tav tm="100000">
                                          <p:val>
                                            <p:strVal val="#ppt_w"/>
                                          </p:val>
                                        </p:tav>
                                      </p:tavLst>
                                    </p:anim>
                                    <p:anim calcmode="lin" valueType="num">
                                      <p:cBhvr>
                                        <p:cTn dur="500" fill="hold" id="33"/>
                                        <p:tgtEl>
                                          <p:spTgt spid="2097158"/>
                                        </p:tgtEl>
                                        <p:attrNameLst>
                                          <p:attrName>ppt_h</p:attrName>
                                        </p:attrNameLst>
                                      </p:cBhvr>
                                      <p:tavLst>
                                        <p:tav tm="0">
                                          <p:val>
                                            <p:fltVal val="0.0"/>
                                          </p:val>
                                        </p:tav>
                                        <p:tav tm="100000">
                                          <p:val>
                                            <p:strVal val="#ppt_h"/>
                                          </p:val>
                                        </p:tav>
                                      </p:tavLst>
                                    </p:anim>
                                  </p:childTnLst>
                                </p:cTn>
                              </p:par>
                            </p:childTnLst>
                          </p:cTn>
                        </p:par>
                      </p:childTnLst>
                    </p:cTn>
                  </p:par>
                  <p:par>
                    <p:cTn fill="hold" id="34">
                      <p:stCondLst>
                        <p:cond delay="indefinite"/>
                      </p:stCondLst>
                      <p:childTnLst>
                        <p:par>
                          <p:cTn fill="hold" id="35">
                            <p:stCondLst>
                              <p:cond delay="0"/>
                            </p:stCondLst>
                            <p:childTnLst>
                              <p:par>
                                <p:cTn fill="hold" grpId="0" id="36" nodeType="clickEffect" presetClass="entr" presetID="23" presetSubtype="16">
                                  <p:stCondLst>
                                    <p:cond delay="0"/>
                                  </p:stCondLst>
                                  <p:childTnLst>
                                    <p:set>
                                      <p:cBhvr>
                                        <p:cTn dur="1" fill="hold" id="37">
                                          <p:stCondLst>
                                            <p:cond delay="0"/>
                                          </p:stCondLst>
                                        </p:cTn>
                                        <p:tgtEl>
                                          <p:spTgt spid="1048601"/>
                                        </p:tgtEl>
                                        <p:attrNameLst>
                                          <p:attrName>style.visibility</p:attrName>
                                        </p:attrNameLst>
                                      </p:cBhvr>
                                      <p:to>
                                        <p:strVal val="visible"/>
                                      </p:to>
                                    </p:set>
                                    <p:anim calcmode="lin" valueType="num">
                                      <p:cBhvr>
                                        <p:cTn dur="500" fill="hold" id="38"/>
                                        <p:tgtEl>
                                          <p:spTgt spid="1048601"/>
                                        </p:tgtEl>
                                        <p:attrNameLst>
                                          <p:attrName>ppt_w</p:attrName>
                                        </p:attrNameLst>
                                      </p:cBhvr>
                                      <p:tavLst>
                                        <p:tav tm="0">
                                          <p:val>
                                            <p:fltVal val="0.0"/>
                                          </p:val>
                                        </p:tav>
                                        <p:tav tm="100000">
                                          <p:val>
                                            <p:strVal val="#ppt_w"/>
                                          </p:val>
                                        </p:tav>
                                      </p:tavLst>
                                    </p:anim>
                                    <p:anim calcmode="lin" valueType="num">
                                      <p:cBhvr>
                                        <p:cTn dur="500" fill="hold" id="39"/>
                                        <p:tgtEl>
                                          <p:spTgt spid="1048601"/>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0" grpId="0"/>
      <p:bldP spid="104860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xmlns:r="http://schemas.openxmlformats.org/officeDocument/2006/relationships" r:embed="rId1"/>
          <a:tile algn="tl" flip="none" sx="100000" sy="100000" tx="0" ty="0"/>
        </a:blipFill>
      </p:bgPr>
    </p:bg>
    <p:spTree>
      <p:nvGrpSpPr>
        <p:cNvPr id="36" name=""/>
        <p:cNvGrpSpPr/>
        <p:nvPr/>
      </p:nvGrpSpPr>
      <p:grpSpPr>
        <a:xfrm>
          <a:off x="0" y="0"/>
          <a:ext cx="0" cy="0"/>
          <a:chOff x="0" y="0"/>
          <a:chExt cx="0" cy="0"/>
        </a:xfrm>
      </p:grpSpPr>
      <p:sp>
        <p:nvSpPr>
          <p:cNvPr id="1048602" name="TextBox 1"/>
          <p:cNvSpPr txBox="1"/>
          <p:nvPr/>
        </p:nvSpPr>
        <p:spPr>
          <a:xfrm>
            <a:off x="1738745" y="1905000"/>
            <a:ext cx="5867400" cy="3914140"/>
          </a:xfrm>
          <a:prstGeom prst="rect"/>
          <a:noFill/>
        </p:spPr>
        <p:txBody>
          <a:bodyPr rtlCol="0" wrap="square">
            <a:spAutoFit/>
          </a:bodyPr>
          <a:p>
            <a:pPr algn="r"/>
            <a:r>
              <a:rPr dirty="0" sz="6600" lang="bn-BD" smtClean="0">
                <a:latin typeface="NikoshBAN" pitchFamily="2" charset="0"/>
                <a:cs typeface="NikoshBAN" pitchFamily="2" charset="0"/>
              </a:rPr>
              <a:t>কয়েকটি </a:t>
            </a:r>
          </a:p>
          <a:p>
            <a:pPr algn="r"/>
            <a:r>
              <a:rPr dirty="0" sz="9600" lang="bn-BD" smtClean="0">
                <a:latin typeface="NikoshBAN" pitchFamily="2" charset="0"/>
                <a:cs typeface="NikoshBAN" pitchFamily="2" charset="0"/>
              </a:rPr>
              <a:t>মাসনুন দোয়া </a:t>
            </a:r>
            <a:endParaRPr dirty="0" sz="9600" lang="en-US">
              <a:latin typeface="NikoshBAN" pitchFamily="2" charset="0"/>
              <a:cs typeface="NikoshBAN" pitchFamily="2" charset="0"/>
            </a:endParaRPr>
          </a:p>
        </p:txBody>
      </p:sp>
    </p:spTree>
  </p:cSld>
  <p:clrMapOvr>
    <a:masterClrMapping/>
  </p:clrMapOvr>
  <p:transition spd="med">
    <p:fade/>
  </p:transition>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p:bgPr>
    </p:bg>
    <p:spTree>
      <p:nvGrpSpPr>
        <p:cNvPr id="37" name=""/>
        <p:cNvGrpSpPr/>
        <p:nvPr/>
      </p:nvGrpSpPr>
      <p:grpSpPr>
        <a:xfrm>
          <a:off x="0" y="0"/>
          <a:ext cx="0" cy="0"/>
          <a:chOff x="0" y="0"/>
          <a:chExt cx="0" cy="0"/>
        </a:xfrm>
      </p:grpSpPr>
      <p:sp>
        <p:nvSpPr>
          <p:cNvPr id="1048603" name="TextBox 1"/>
          <p:cNvSpPr txBox="1"/>
          <p:nvPr/>
        </p:nvSpPr>
        <p:spPr>
          <a:xfrm>
            <a:off x="1905000" y="3276600"/>
            <a:ext cx="7866380" cy="1882140"/>
          </a:xfrm>
          <a:prstGeom prst="rect"/>
          <a:noFill/>
        </p:spPr>
        <p:txBody>
          <a:bodyPr rtlCol="0" wrap="none">
            <a:spAutoFit/>
          </a:bodyPr>
          <a:p>
            <a:pPr indent="-571500" marL="571500">
              <a:buFont typeface="Wingdings" pitchFamily="2" charset="2"/>
              <a:buChar char="q"/>
            </a:pPr>
            <a:r>
              <a:rPr dirty="0" sz="4000" lang="bn-BD" smtClean="0">
                <a:latin typeface="NikoshBAN" pitchFamily="2" charset="0"/>
                <a:cs typeface="NikoshBAN" pitchFamily="2" charset="0"/>
              </a:rPr>
              <a:t>দোয়া কি বলতে পারবে</a:t>
            </a:r>
          </a:p>
          <a:p>
            <a:pPr indent="-571500" marL="571500">
              <a:buFont typeface="Wingdings" pitchFamily="2" charset="2"/>
              <a:buChar char="q"/>
            </a:pPr>
            <a:r>
              <a:rPr dirty="0" sz="4000" lang="bn-BD" smtClean="0">
                <a:latin typeface="NikoshBAN" pitchFamily="2" charset="0"/>
                <a:cs typeface="NikoshBAN" pitchFamily="2" charset="0"/>
              </a:rPr>
              <a:t>কয়েকটি মাসনুন দুয়া লিখতে পারবে </a:t>
            </a:r>
          </a:p>
          <a:p>
            <a:endParaRPr dirty="0" sz="4000" lang="en-US">
              <a:latin typeface="NikoshBAN" pitchFamily="2" charset="0"/>
              <a:cs typeface="NikoshBAN" pitchFamily="2" charset="0"/>
            </a:endParaRPr>
          </a:p>
        </p:txBody>
      </p:sp>
      <p:sp>
        <p:nvSpPr>
          <p:cNvPr id="1048604" name="TextBox 2"/>
          <p:cNvSpPr txBox="1"/>
          <p:nvPr/>
        </p:nvSpPr>
        <p:spPr>
          <a:xfrm>
            <a:off x="838200" y="1960989"/>
            <a:ext cx="5605780" cy="688340"/>
          </a:xfrm>
          <a:prstGeom prst="rect"/>
          <a:noFill/>
        </p:spPr>
        <p:txBody>
          <a:bodyPr rtlCol="0" wrap="none">
            <a:spAutoFit/>
          </a:bodyPr>
          <a:p>
            <a:r>
              <a:rPr dirty="0" sz="4000" lang="bn-BD" smtClean="0">
                <a:latin typeface="NikoshBAN" pitchFamily="2" charset="0"/>
                <a:cs typeface="NikoshBAN" pitchFamily="2" charset="0"/>
              </a:rPr>
              <a:t>এই পাঠ শেষে শিক্ষার্থীরা ...</a:t>
            </a:r>
            <a:endParaRPr dirty="0" sz="4000" lang="en-US">
              <a:latin typeface="NikoshBAN" pitchFamily="2" charset="0"/>
              <a:cs typeface="NikoshBAN" pitchFamily="2" charset="0"/>
            </a:endParaRPr>
          </a:p>
        </p:txBody>
      </p:sp>
    </p:spTree>
  </p:cSld>
  <p:clrMapOvr>
    <a:masterClrMapping/>
  </p:clrMapOvr>
  <p:transition spd="slow">
    <p:randomBar dir="vert"/>
  </p:transition>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p:bgPr>
    </p:bg>
    <p:spTree>
      <p:nvGrpSpPr>
        <p:cNvPr id="38" name=""/>
        <p:cNvGrpSpPr/>
        <p:nvPr/>
      </p:nvGrpSpPr>
      <p:grpSpPr>
        <a:xfrm>
          <a:off x="0" y="0"/>
          <a:ext cx="0" cy="0"/>
          <a:chOff x="0" y="0"/>
          <a:chExt cx="0" cy="0"/>
        </a:xfrm>
      </p:grpSpPr>
      <p:sp>
        <p:nvSpPr>
          <p:cNvPr id="1048605" name="TextBox 2"/>
          <p:cNvSpPr txBox="1"/>
          <p:nvPr/>
        </p:nvSpPr>
        <p:spPr>
          <a:xfrm>
            <a:off x="692727" y="1066800"/>
            <a:ext cx="3345180" cy="993140"/>
          </a:xfrm>
          <a:prstGeom prst="rect"/>
          <a:noFill/>
        </p:spPr>
        <p:txBody>
          <a:bodyPr rtlCol="0" wrap="none">
            <a:spAutoFit/>
          </a:bodyPr>
          <a:p>
            <a:r>
              <a:rPr dirty="0" sz="6000" lang="bn-BD" smtClean="0">
                <a:latin typeface="NikoshBAN" pitchFamily="2" charset="0"/>
                <a:cs typeface="NikoshBAN" pitchFamily="2" charset="0"/>
              </a:rPr>
              <a:t>দোয়া কি ? </a:t>
            </a:r>
            <a:endParaRPr dirty="0" sz="6000" lang="en-US">
              <a:latin typeface="NikoshBAN" pitchFamily="2" charset="0"/>
              <a:cs typeface="NikoshBAN" pitchFamily="2" charset="0"/>
            </a:endParaRPr>
          </a:p>
        </p:txBody>
      </p:sp>
      <p:sp>
        <p:nvSpPr>
          <p:cNvPr id="1048606" name="Rounded Rectangle 3"/>
          <p:cNvSpPr/>
          <p:nvPr/>
        </p:nvSpPr>
        <p:spPr>
          <a:xfrm>
            <a:off x="325582" y="3165763"/>
            <a:ext cx="8534400" cy="3048000"/>
          </a:xfrm>
          <a:prstGeom prst="roundRect"/>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sz="2800" lang="as-IN">
                <a:latin typeface="NikoshBAN" pitchFamily="2" charset="0"/>
                <a:cs typeface="NikoshBAN" pitchFamily="2" charset="0"/>
              </a:rPr>
              <a:t>ইসলামের </a:t>
            </a:r>
            <a:r>
              <a:rPr dirty="0" sz="2800" lang="as-IN" smtClean="0">
                <a:latin typeface="NikoshBAN" pitchFamily="2" charset="0"/>
                <a:cs typeface="NikoshBAN" pitchFamily="2" charset="0"/>
              </a:rPr>
              <a:t>পরিভাষা</a:t>
            </a:r>
            <a:r>
              <a:rPr dirty="0" sz="2800" lang="bn-BD" smtClean="0">
                <a:latin typeface="NikoshBAN" pitchFamily="2" charset="0"/>
                <a:cs typeface="NikoshBAN" pitchFamily="2" charset="0"/>
              </a:rPr>
              <a:t>য় </a:t>
            </a:r>
            <a:r>
              <a:rPr dirty="0" sz="2800" lang="as-IN" smtClean="0">
                <a:latin typeface="NikoshBAN" pitchFamily="2" charset="0"/>
                <a:cs typeface="NikoshBAN" pitchFamily="2" charset="0"/>
              </a:rPr>
              <a:t> </a:t>
            </a:r>
            <a:r>
              <a:rPr b="1" dirty="0" sz="2800" lang="bn-BD" smtClean="0">
                <a:latin typeface="NikoshBAN" pitchFamily="2" charset="0"/>
                <a:cs typeface="NikoshBAN" pitchFamily="2" charset="0"/>
              </a:rPr>
              <a:t>দোয়া </a:t>
            </a:r>
            <a:r>
              <a:rPr dirty="0" sz="2800" lang="as-IN" smtClean="0">
                <a:latin typeface="NikoshBAN" pitchFamily="2" charset="0"/>
                <a:cs typeface="NikoshBAN" pitchFamily="2" charset="0"/>
              </a:rPr>
              <a:t> </a:t>
            </a:r>
            <a:r>
              <a:rPr dirty="0" sz="2800" lang="as-IN">
                <a:latin typeface="NikoshBAN" pitchFamily="2" charset="0"/>
                <a:cs typeface="NikoshBAN" pitchFamily="2" charset="0"/>
              </a:rPr>
              <a:t>(</a:t>
            </a:r>
            <a:r>
              <a:rPr dirty="0" sz="2800" lang="as-IN" smtClean="0">
                <a:latin typeface="NikoshBAN" pitchFamily="2" charset="0"/>
                <a:cs typeface="NikoshBAN" pitchFamily="2" charset="0"/>
              </a:rPr>
              <a:t>আরবি</a:t>
            </a:r>
            <a:r>
              <a:rPr dirty="0" sz="2800" lang="bn-BD" smtClean="0">
                <a:latin typeface="NikoshBAN" pitchFamily="2" charset="0"/>
                <a:cs typeface="NikoshBAN" pitchFamily="2" charset="0"/>
              </a:rPr>
              <a:t>ঃ </a:t>
            </a:r>
            <a:r>
              <a:rPr dirty="0" sz="2800" lang="as-IN" smtClean="0">
                <a:latin typeface="NikoshBAN" pitchFamily="2" charset="0"/>
                <a:cs typeface="NikoshBAN" pitchFamily="2" charset="0"/>
              </a:rPr>
              <a:t> </a:t>
            </a:r>
            <a:r>
              <a:rPr dirty="0" sz="2800" lang="ar-AE">
                <a:latin typeface="NikoshBAN" pitchFamily="2" charset="0"/>
              </a:rPr>
              <a:t>دُعَاء‎‎  </a:t>
            </a:r>
            <a:r>
              <a:rPr dirty="0" sz="2800" lang="as-IN" smtClean="0">
                <a:latin typeface="NikoshBAN" pitchFamily="2" charset="0"/>
                <a:cs typeface="NikoshBAN" pitchFamily="2" charset="0"/>
              </a:rPr>
              <a:t>বহুবচন</a:t>
            </a:r>
            <a:r>
              <a:rPr dirty="0" sz="2800" lang="as-IN">
                <a:latin typeface="NikoshBAN" pitchFamily="2" charset="0"/>
                <a:cs typeface="NikoshBAN" pitchFamily="2" charset="0"/>
              </a:rPr>
              <a:t>: </a:t>
            </a:r>
            <a:r>
              <a:rPr dirty="0" sz="2800" lang="en-US" smtClean="0">
                <a:latin typeface="NikoshBAN" pitchFamily="2" charset="0"/>
                <a:cs typeface="NikoshBAN" pitchFamily="2" charset="0"/>
              </a:rPr>
              <a:t> </a:t>
            </a:r>
            <a:r>
              <a:rPr dirty="0" sz="2800" lang="ar-AE">
                <a:latin typeface="NikoshBAN" pitchFamily="2" charset="0"/>
              </a:rPr>
              <a:t>أدْعِيَة </a:t>
            </a:r>
            <a:r>
              <a:rPr dirty="0" sz="2800" lang="en-US">
                <a:latin typeface="NikoshBAN" pitchFamily="2" charset="0"/>
                <a:cs typeface="NikoshBAN" pitchFamily="2" charset="0"/>
              </a:rPr>
              <a:t> </a:t>
            </a:r>
            <a:r>
              <a:rPr dirty="0" sz="2800" lang="bn-BD" smtClean="0">
                <a:latin typeface="NikoshBAN" pitchFamily="2" charset="0"/>
                <a:cs typeface="NikoshBAN" pitchFamily="2" charset="0"/>
              </a:rPr>
              <a:t>) </a:t>
            </a:r>
            <a:r>
              <a:rPr dirty="0" sz="2800" lang="en-US" smtClean="0">
                <a:latin typeface="NikoshBAN" pitchFamily="2" charset="0"/>
                <a:cs typeface="NikoshBAN" pitchFamily="2" charset="0"/>
              </a:rPr>
              <a:t> </a:t>
            </a:r>
          </a:p>
          <a:p>
            <a:pPr algn="ctr"/>
            <a:r>
              <a:rPr dirty="0" sz="2800" lang="as-IN" smtClean="0">
                <a:latin typeface="NikoshBAN" pitchFamily="2" charset="0"/>
                <a:cs typeface="NikoshBAN" pitchFamily="2" charset="0"/>
              </a:rPr>
              <a:t>অনেক </a:t>
            </a:r>
            <a:r>
              <a:rPr dirty="0" sz="2800" lang="bn-BD" smtClean="0">
                <a:latin typeface="NikoshBAN" pitchFamily="2" charset="0"/>
                <a:cs typeface="NikoshBAN" pitchFamily="2" charset="0"/>
              </a:rPr>
              <a:t>সময় </a:t>
            </a:r>
            <a:r>
              <a:rPr dirty="0" sz="2800" lang="as-IN" smtClean="0">
                <a:latin typeface="NikoshBAN" pitchFamily="2" charset="0"/>
                <a:cs typeface="NikoshBAN" pitchFamily="2" charset="0"/>
              </a:rPr>
              <a:t> বর্ণান্তরিত</a:t>
            </a:r>
            <a:r>
              <a:rPr dirty="0" sz="2800" lang="en-US" smtClean="0">
                <a:latin typeface="NikoshBAN" pitchFamily="2" charset="0"/>
                <a:cs typeface="NikoshBAN" pitchFamily="2" charset="0"/>
              </a:rPr>
              <a:t> </a:t>
            </a:r>
            <a:r>
              <a:rPr b="1" dirty="0" sz="2800" lang="bn-BD" smtClean="0">
                <a:latin typeface="NikoshBAN" pitchFamily="2" charset="0"/>
                <a:cs typeface="NikoshBAN" pitchFamily="2" charset="0"/>
              </a:rPr>
              <a:t>দোয়া  </a:t>
            </a:r>
            <a:r>
              <a:rPr baseline="30000" dirty="0" sz="2800" lang="as-IN" smtClean="0">
                <a:latin typeface="NikoshBAN" pitchFamily="2" charset="0"/>
                <a:cs typeface="NikoshBAN" pitchFamily="2" charset="0"/>
              </a:rPr>
              <a:t>[</a:t>
            </a:r>
            <a:r>
              <a:rPr dirty="0" sz="2800" lang="as-IN" smtClean="0">
                <a:latin typeface="NikoshBAN" pitchFamily="2" charset="0"/>
                <a:cs typeface="NikoshBAN" pitchFamily="2" charset="0"/>
              </a:rPr>
              <a:t> </a:t>
            </a:r>
            <a:r>
              <a:rPr dirty="0" sz="2800" lang="as-IN">
                <a:latin typeface="NikoshBAN" pitchFamily="2" charset="0"/>
                <a:cs typeface="NikoshBAN" pitchFamily="2" charset="0"/>
              </a:rPr>
              <a:t>শব্দটির আক্ষরিক অর্থ 'আবাহন' বা 'ডাকা', </a:t>
            </a:r>
            <a:endParaRPr dirty="0" sz="2800" lang="en-US" smtClean="0">
              <a:latin typeface="NikoshBAN" pitchFamily="2" charset="0"/>
              <a:cs typeface="NikoshBAN" pitchFamily="2" charset="0"/>
            </a:endParaRPr>
          </a:p>
          <a:p>
            <a:pPr algn="ctr"/>
            <a:r>
              <a:rPr dirty="0" sz="2800" lang="as-IN" smtClean="0">
                <a:latin typeface="NikoshBAN" pitchFamily="2" charset="0"/>
                <a:cs typeface="NikoshBAN" pitchFamily="2" charset="0"/>
              </a:rPr>
              <a:t>যা </a:t>
            </a:r>
            <a:r>
              <a:rPr dirty="0" sz="2800" lang="as-IN">
                <a:latin typeface="NikoshBAN" pitchFamily="2" charset="0"/>
                <a:cs typeface="NikoshBAN" pitchFamily="2" charset="0"/>
              </a:rPr>
              <a:t>একটি পদ্ধতি-সিদ্ধ মিনতি প্রক্রিয়া। </a:t>
            </a:r>
            <a:endParaRPr dirty="0" sz="2800" lang="en-US" smtClean="0">
              <a:latin typeface="NikoshBAN" pitchFamily="2" charset="0"/>
              <a:cs typeface="NikoshBAN" pitchFamily="2" charset="0"/>
            </a:endParaRPr>
          </a:p>
          <a:p>
            <a:pPr algn="ctr"/>
            <a:r>
              <a:rPr dirty="0" sz="2800" lang="as-IN" smtClean="0">
                <a:latin typeface="NikoshBAN" pitchFamily="2" charset="0"/>
                <a:cs typeface="NikoshBAN" pitchFamily="2" charset="0"/>
              </a:rPr>
              <a:t>এই </a:t>
            </a:r>
            <a:r>
              <a:rPr dirty="0" sz="2800" lang="as-IN">
                <a:latin typeface="NikoshBAN" pitchFamily="2" charset="0"/>
                <a:cs typeface="NikoshBAN" pitchFamily="2" charset="0"/>
              </a:rPr>
              <a:t>শব্দটি এসেছে একটি আরবি শব্দ থেকে </a:t>
            </a:r>
            <a:endParaRPr dirty="0" sz="2800" lang="bn-BD" smtClean="0">
              <a:latin typeface="NikoshBAN" pitchFamily="2" charset="0"/>
              <a:cs typeface="NikoshBAN" pitchFamily="2" charset="0"/>
            </a:endParaRPr>
          </a:p>
          <a:p>
            <a:pPr algn="ctr"/>
            <a:r>
              <a:rPr dirty="0" sz="2800" lang="as-IN" smtClean="0">
                <a:latin typeface="NikoshBAN" pitchFamily="2" charset="0"/>
                <a:cs typeface="NikoshBAN" pitchFamily="2" charset="0"/>
              </a:rPr>
              <a:t>যার বাংলা</a:t>
            </a:r>
            <a:r>
              <a:rPr dirty="0" sz="2800" lang="bn-BD" smtClean="0">
                <a:latin typeface="NikoshBAN" pitchFamily="2" charset="0"/>
                <a:cs typeface="NikoshBAN" pitchFamily="2" charset="0"/>
              </a:rPr>
              <a:t>য় </a:t>
            </a:r>
            <a:r>
              <a:rPr dirty="0" sz="2800" lang="as-IN" smtClean="0">
                <a:latin typeface="NikoshBAN" pitchFamily="2" charset="0"/>
                <a:cs typeface="NikoshBAN" pitchFamily="2" charset="0"/>
              </a:rPr>
              <a:t> </a:t>
            </a:r>
            <a:r>
              <a:rPr dirty="0" sz="2800" lang="as-IN">
                <a:latin typeface="NikoshBAN" pitchFamily="2" charset="0"/>
                <a:cs typeface="NikoshBAN" pitchFamily="2" charset="0"/>
              </a:rPr>
              <a:t>অনুবাদ </a:t>
            </a:r>
            <a:r>
              <a:rPr dirty="0" sz="2800" i="1" lang="as-IN">
                <a:latin typeface="NikoshBAN" pitchFamily="2" charset="0"/>
                <a:cs typeface="NikoshBAN" pitchFamily="2" charset="0"/>
              </a:rPr>
              <a:t>ডাক</a:t>
            </a:r>
            <a:r>
              <a:rPr dirty="0" sz="2800" lang="as-IN">
                <a:latin typeface="NikoshBAN" pitchFamily="2" charset="0"/>
                <a:cs typeface="NikoshBAN" pitchFamily="2" charset="0"/>
              </a:rPr>
              <a:t> বা </a:t>
            </a:r>
            <a:r>
              <a:rPr dirty="0" sz="2800" i="1" lang="as-IN">
                <a:latin typeface="NikoshBAN" pitchFamily="2" charset="0"/>
                <a:cs typeface="NikoshBAN" pitchFamily="2" charset="0"/>
              </a:rPr>
              <a:t>তলব কর</a:t>
            </a:r>
            <a:r>
              <a:rPr dirty="0" sz="2800" lang="as-IN">
                <a:latin typeface="NikoshBAN" pitchFamily="2" charset="0"/>
                <a:cs typeface="NikoshBAN" pitchFamily="2" charset="0"/>
              </a:rPr>
              <a:t>, </a:t>
            </a:r>
            <a:endParaRPr dirty="0" sz="2800" lang="bn-BD" smtClean="0">
              <a:latin typeface="NikoshBAN" pitchFamily="2" charset="0"/>
              <a:cs typeface="NikoshBAN" pitchFamily="2" charset="0"/>
            </a:endParaRPr>
          </a:p>
          <a:p>
            <a:pPr algn="ctr"/>
            <a:r>
              <a:rPr dirty="0" sz="2800" lang="bn-BD" smtClean="0">
                <a:latin typeface="NikoshBAN" pitchFamily="2" charset="0"/>
                <a:cs typeface="NikoshBAN" pitchFamily="2" charset="0"/>
              </a:rPr>
              <a:t>হযরত </a:t>
            </a:r>
            <a:r>
              <a:rPr dirty="0" sz="2800" lang="as-IN" smtClean="0">
                <a:latin typeface="NikoshBAN" pitchFamily="2" charset="0"/>
                <a:cs typeface="NikoshBAN" pitchFamily="2" charset="0"/>
              </a:rPr>
              <a:t>মুহাম্মদ </a:t>
            </a:r>
            <a:r>
              <a:rPr dirty="0" sz="2800" lang="en-US" smtClean="0">
                <a:latin typeface="NikoshBAN" pitchFamily="2" charset="0"/>
                <a:cs typeface="NikoshBAN" pitchFamily="2" charset="0"/>
              </a:rPr>
              <a:t>( </a:t>
            </a:r>
            <a:r>
              <a:rPr dirty="0" sz="2800" lang="bn-BD" smtClean="0">
                <a:latin typeface="NikoshBAN" pitchFamily="2" charset="0"/>
                <a:cs typeface="NikoshBAN" pitchFamily="2" charset="0"/>
              </a:rPr>
              <a:t>স) </a:t>
            </a:r>
            <a:r>
              <a:rPr dirty="0" sz="2800" lang="as-IN" smtClean="0">
                <a:latin typeface="NikoshBAN" pitchFamily="2" charset="0"/>
                <a:cs typeface="NikoshBAN" pitchFamily="2" charset="0"/>
              </a:rPr>
              <a:t>বলেছেন</a:t>
            </a:r>
            <a:r>
              <a:rPr dirty="0" sz="2800" lang="as-IN">
                <a:latin typeface="NikoshBAN" pitchFamily="2" charset="0"/>
                <a:cs typeface="NikoshBAN" pitchFamily="2" charset="0"/>
              </a:rPr>
              <a:t>: </a:t>
            </a:r>
            <a:r>
              <a:rPr dirty="0" sz="2800" lang="as-IN" smtClean="0">
                <a:latin typeface="NikoshBAN" pitchFamily="2" charset="0"/>
                <a:cs typeface="NikoshBAN" pitchFamily="2" charset="0"/>
              </a:rPr>
              <a:t>“</a:t>
            </a:r>
            <a:r>
              <a:rPr dirty="0" sz="2800" lang="bn-BD" smtClean="0">
                <a:latin typeface="NikoshBAN" pitchFamily="2" charset="0"/>
                <a:cs typeface="NikoshBAN" pitchFamily="2" charset="0"/>
              </a:rPr>
              <a:t>দোয়া </a:t>
            </a:r>
            <a:r>
              <a:rPr dirty="0" sz="2800" lang="as-IN" smtClean="0">
                <a:latin typeface="NikoshBAN" pitchFamily="2" charset="0"/>
                <a:cs typeface="NikoshBAN" pitchFamily="2" charset="0"/>
              </a:rPr>
              <a:t>উপাসনার </a:t>
            </a:r>
            <a:r>
              <a:rPr dirty="0" sz="2800" lang="as-IN">
                <a:latin typeface="NikoshBAN" pitchFamily="2" charset="0"/>
                <a:cs typeface="NikoshBAN" pitchFamily="2" charset="0"/>
              </a:rPr>
              <a:t>সারাংশ";</a:t>
            </a:r>
            <a:endParaRPr dirty="0" sz="2800" lang="bn-BD">
              <a:latin typeface="NikoshBAN" pitchFamily="2" charset="0"/>
              <a:cs typeface="NikoshBAN" pitchFamily="2" charset="0"/>
            </a:endParaRPr>
          </a:p>
        </p:txBody>
      </p:sp>
      <p:pic>
        <p:nvPicPr>
          <p:cNvPr id="2097160" name="Picture 6"/>
          <p:cNvPicPr>
            <a:picLocks noChangeAspect="1"/>
          </p:cNvPicPr>
          <p:nvPr/>
        </p:nvPicPr>
        <p:blipFill>
          <a:blip xmlns:r="http://schemas.openxmlformats.org/officeDocument/2006/relationships" r:embed="rId1"/>
          <a:stretch>
            <a:fillRect/>
          </a:stretch>
        </p:blipFill>
        <p:spPr>
          <a:xfrm>
            <a:off x="5638800" y="401782"/>
            <a:ext cx="2884179" cy="2569101"/>
          </a:xfrm>
          <a:prstGeom prst="rect"/>
        </p:spPr>
      </p:pic>
    </p:spTree>
  </p:cSld>
  <p:clrMapOvr>
    <a:masterClrMapping/>
  </p:clrMapOvr>
  <p:transition spd="slow">
    <p:split orient="vert"/>
  </p:transition>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p:bgPr>
    </p:bg>
    <p:spTree>
      <p:nvGrpSpPr>
        <p:cNvPr id="39" name=""/>
        <p:cNvGrpSpPr/>
        <p:nvPr/>
      </p:nvGrpSpPr>
      <p:grpSpPr>
        <a:xfrm>
          <a:off x="0" y="0"/>
          <a:ext cx="0" cy="0"/>
          <a:chOff x="0" y="0"/>
          <a:chExt cx="0" cy="0"/>
        </a:xfrm>
      </p:grpSpPr>
      <p:pic>
        <p:nvPicPr>
          <p:cNvPr id="2097161" name="Picture 1"/>
          <p:cNvPicPr>
            <a:picLocks noChangeAspect="1"/>
          </p:cNvPicPr>
          <p:nvPr/>
        </p:nvPicPr>
        <p:blipFill>
          <a:blip xmlns:r="http://schemas.openxmlformats.org/officeDocument/2006/relationships" r:embed="rId1"/>
          <a:stretch>
            <a:fillRect/>
          </a:stretch>
        </p:blipFill>
        <p:spPr>
          <a:xfrm>
            <a:off x="322385" y="1295400"/>
            <a:ext cx="8440615" cy="4867870"/>
          </a:xfrm>
          <a:prstGeom prst="roundRect">
            <a:avLst>
              <a:gd name="adj" fmla="val 16667"/>
            </a:avLst>
          </a:prstGeom>
          <a:ln>
            <a:noFill/>
          </a:ln>
          <a:effectLst>
            <a:outerShdw algn="tl" blurRad="76200" dir="7800000" dist="38100" rotWithShape="0">
              <a:srgbClr val="000000">
                <a:alpha val="40000"/>
              </a:srgbClr>
            </a:outerShdw>
          </a:effectLst>
          <a:scene3d>
            <a:camera prst="orthographicFront"/>
            <a:lightRig dir="t" rig="contrasting">
              <a:rot lat="0" lon="0" rev="4200000"/>
            </a:lightRig>
          </a:scene3d>
          <a:sp3d prstMaterial="plastic">
            <a:bevelT w="381000" h="114300" prst="relaxedInset"/>
            <a:contourClr>
              <a:srgbClr val="969696"/>
            </a:contourClr>
          </a:sp3d>
        </p:spPr>
      </p:pic>
      <p:sp>
        <p:nvSpPr>
          <p:cNvPr id="1048607" name="Rounded Rectangle 3"/>
          <p:cNvSpPr/>
          <p:nvPr/>
        </p:nvSpPr>
        <p:spPr>
          <a:xfrm>
            <a:off x="322385" y="1219200"/>
            <a:ext cx="8534400" cy="4867870"/>
          </a:xfrm>
          <a:prstGeom prst="roundRect"/>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sz="2800" lang="ar-AE" smtClean="0">
                <a:latin typeface="NikoshBAN" pitchFamily="2" charset="0"/>
              </a:rPr>
              <a:t>رَبِّ </a:t>
            </a:r>
            <a:r>
              <a:rPr dirty="0" sz="2800" lang="ar-AE">
                <a:latin typeface="NikoshBAN" pitchFamily="2" charset="0"/>
              </a:rPr>
              <a:t>اجْعَلْنِي مُقِيمَ الصَّلاَةِ وَمِن ذُرِّيَّتِي رَبَّنَا وَتَقَبَّلْ </a:t>
            </a:r>
            <a:r>
              <a:rPr dirty="0" sz="2800" lang="ar-AE" smtClean="0">
                <a:latin typeface="NikoshBAN" pitchFamily="2" charset="0"/>
              </a:rPr>
              <a:t>دُعَاء</a:t>
            </a:r>
            <a:endParaRPr dirty="0" sz="2800" lang="bn-BD" smtClean="0">
              <a:latin typeface="NikoshBAN" pitchFamily="2" charset="0"/>
              <a:cs typeface="NikoshBAN" pitchFamily="2" charset="0"/>
            </a:endParaRPr>
          </a:p>
          <a:p>
            <a:pPr algn="ctr"/>
            <a:endParaRPr dirty="0" sz="2800" lang="bn-BD">
              <a:latin typeface="NikoshBAN" pitchFamily="2" charset="0"/>
              <a:cs typeface="NikoshBAN" pitchFamily="2" charset="0"/>
            </a:endParaRPr>
          </a:p>
          <a:p>
            <a:pPr algn="ctr"/>
            <a:r>
              <a:rPr dirty="0" sz="3600" lang="bn-BD">
                <a:latin typeface="NikoshBAN" pitchFamily="2" charset="0"/>
                <a:cs typeface="NikoshBAN" pitchFamily="2" charset="0"/>
              </a:rPr>
              <a:t>"হে আমার প্রভু ! আমাকে তাদের একজন কর, যারা </a:t>
            </a:r>
            <a:r>
              <a:rPr dirty="0" sz="3600" lang="bn-BD" smtClean="0">
                <a:latin typeface="NikoshBAN" pitchFamily="2" charset="0"/>
                <a:cs typeface="NikoshBAN" pitchFamily="2" charset="0"/>
              </a:rPr>
              <a:t>নিয়মিত </a:t>
            </a:r>
            <a:r>
              <a:rPr dirty="0" sz="3600" lang="bn-BD">
                <a:latin typeface="NikoshBAN" pitchFamily="2" charset="0"/>
                <a:cs typeface="NikoshBAN" pitchFamily="2" charset="0"/>
              </a:rPr>
              <a:t>সালাত </a:t>
            </a:r>
            <a:r>
              <a:rPr dirty="0" sz="3600" lang="bn-BD" smtClean="0">
                <a:latin typeface="NikoshBAN" pitchFamily="2" charset="0"/>
                <a:cs typeface="NikoshBAN" pitchFamily="2" charset="0"/>
              </a:rPr>
              <a:t>কায়েম </a:t>
            </a:r>
            <a:r>
              <a:rPr dirty="0" sz="3600" lang="bn-BD">
                <a:latin typeface="NikoshBAN" pitchFamily="2" charset="0"/>
                <a:cs typeface="NikoshBAN" pitchFamily="2" charset="0"/>
              </a:rPr>
              <a:t>করে,এবং আমার বংশধরদের মধ্যে থেকেও কর । হে আমার প্রভু তুমি আমার প্রার্থনা গ্রহণ কর</a:t>
            </a:r>
            <a:r>
              <a:rPr dirty="0" sz="3600" lang="bn-BD" smtClean="0">
                <a:latin typeface="NikoshBAN" pitchFamily="2" charset="0"/>
                <a:cs typeface="NikoshBAN" pitchFamily="2" charset="0"/>
              </a:rPr>
              <a:t>।</a:t>
            </a:r>
          </a:p>
          <a:p>
            <a:pPr algn="r"/>
            <a:r>
              <a:rPr dirty="0" sz="2800" lang="bn-BD">
                <a:latin typeface="NikoshBAN" pitchFamily="2" charset="0"/>
                <a:cs typeface="NikoshBAN" pitchFamily="2" charset="0"/>
              </a:rPr>
              <a:t>(সূরা ইবরাহিম, আয়াত-৪০) </a:t>
            </a:r>
            <a:endParaRPr dirty="0" sz="2800" lang="bn-BD" smtClean="0">
              <a:latin typeface="NikoshBAN" pitchFamily="2" charset="0"/>
              <a:cs typeface="NikoshBAN" pitchFamily="2" charset="0"/>
            </a:endParaRPr>
          </a:p>
          <a:p>
            <a:pPr algn="ctr"/>
            <a:endParaRPr dirty="0" lang="en-US">
              <a:latin typeface="NikoshBAN" pitchFamily="2" charset="0"/>
              <a:cs typeface="NikoshBAN" pitchFamily="2" charset="0"/>
            </a:endParaRPr>
          </a:p>
        </p:txBody>
      </p:sp>
      <p:sp>
        <p:nvSpPr>
          <p:cNvPr id="1048608" name="Rounded Rectangle 2"/>
          <p:cNvSpPr/>
          <p:nvPr/>
        </p:nvSpPr>
        <p:spPr>
          <a:xfrm>
            <a:off x="1143000" y="0"/>
            <a:ext cx="6858000" cy="762000"/>
          </a:xfrm>
          <a:prstGeom prst="roundRect"/>
        </p:spPr>
        <p:style>
          <a:lnRef idx="3">
            <a:schemeClr val="lt1"/>
          </a:lnRef>
          <a:fillRef idx="1">
            <a:schemeClr val="dk1"/>
          </a:fillRef>
          <a:effectRef idx="1">
            <a:schemeClr val="dk1"/>
          </a:effectRef>
          <a:fontRef idx="minor">
            <a:schemeClr val="lt1"/>
          </a:fontRef>
        </p:style>
        <p:txBody>
          <a:bodyPr anchor="ctr" rtlCol="0"/>
          <a:p>
            <a:pPr algn="ctr"/>
            <a:r>
              <a:rPr dirty="0" sz="4800" lang="bn-BD">
                <a:solidFill>
                  <a:schemeClr val="bg1"/>
                </a:solidFill>
                <a:latin typeface="NikoshBAN" pitchFamily="2" charset="0"/>
                <a:cs typeface="NikoshBAN" pitchFamily="2" charset="0"/>
              </a:rPr>
              <a:t>সন্তান ও পরিবারের জন্য দোয়া </a:t>
            </a:r>
            <a:endParaRPr dirty="0" sz="4800" lang="en-US">
              <a:solidFill>
                <a:schemeClr val="bg1"/>
              </a:solidFill>
              <a:latin typeface="NikoshBAN" pitchFamily="2" charset="0"/>
              <a:cs typeface="NikoshBAN" pitchFamily="2" charset="0"/>
            </a:endParaRPr>
          </a:p>
        </p:txBody>
      </p:sp>
      <p:sp>
        <p:nvSpPr>
          <p:cNvPr id="1048609" name="Rounded Rectangle 4"/>
          <p:cNvSpPr/>
          <p:nvPr/>
        </p:nvSpPr>
        <p:spPr>
          <a:xfrm>
            <a:off x="322385" y="1181100"/>
            <a:ext cx="8534400" cy="4944070"/>
          </a:xfrm>
          <a:prstGeom prst="roundRect"/>
        </p:spPr>
        <p:style>
          <a:lnRef idx="1">
            <a:schemeClr val="accent3"/>
          </a:lnRef>
          <a:fillRef idx="2">
            <a:schemeClr val="accent3"/>
          </a:fillRef>
          <a:effectRef idx="1">
            <a:schemeClr val="accent3"/>
          </a:effectRef>
          <a:fontRef idx="minor">
            <a:schemeClr val="dk1"/>
          </a:fontRef>
        </p:style>
        <p:txBody>
          <a:bodyPr anchor="ctr" rtlCol="0"/>
          <a:p>
            <a:pPr algn="ctr"/>
            <a:r>
              <a:rPr dirty="0" sz="2800" lang="ar-AE" smtClean="0"/>
              <a:t>رَبَّنَا </a:t>
            </a:r>
            <a:r>
              <a:rPr dirty="0" sz="2800" lang="ar-AE"/>
              <a:t>اغْفِرْ لِي وَلِوَالِدَيَّ وَلِلْمُؤْمِنِينَ يَوْمَ يَقُومُ </a:t>
            </a:r>
            <a:r>
              <a:rPr dirty="0" sz="2800" lang="ar-AE" smtClean="0"/>
              <a:t>الْحِسَابُ</a:t>
            </a:r>
            <a:endParaRPr dirty="0" sz="2800" lang="bn-BD" smtClean="0"/>
          </a:p>
          <a:p>
            <a:pPr algn="ctr"/>
            <a:endParaRPr dirty="0" sz="2800" lang="bn-BD" smtClean="0">
              <a:latin typeface="NikoshBAN" pitchFamily="2" charset="0"/>
              <a:cs typeface="NikoshBAN" pitchFamily="2" charset="0"/>
            </a:endParaRPr>
          </a:p>
          <a:p>
            <a:pPr algn="ctr"/>
            <a:r>
              <a:rPr dirty="0" sz="2800" lang="bn-BD" smtClean="0">
                <a:latin typeface="NikoshBAN" pitchFamily="2" charset="0"/>
                <a:cs typeface="NikoshBAN" pitchFamily="2" charset="0"/>
              </a:rPr>
              <a:t>"</a:t>
            </a:r>
            <a:r>
              <a:rPr dirty="0" sz="2800" lang="bn-BD">
                <a:latin typeface="NikoshBAN" pitchFamily="2" charset="0"/>
                <a:cs typeface="NikoshBAN" pitchFamily="2" charset="0"/>
              </a:rPr>
              <a:t>হে আমার প্রভু , আমাকে আমার পিতামাতাকে এবং [সকল] মুমিনদের তুমি তোমার ক্ষমার পক্ষপুটে </a:t>
            </a:r>
            <a:r>
              <a:rPr dirty="0" sz="2800" lang="bn-BD" smtClean="0">
                <a:latin typeface="NikoshBAN" pitchFamily="2" charset="0"/>
                <a:cs typeface="NikoshBAN" pitchFamily="2" charset="0"/>
              </a:rPr>
              <a:t>আশ্রয়  </a:t>
            </a:r>
            <a:r>
              <a:rPr dirty="0" sz="2800" lang="bn-BD">
                <a:latin typeface="NikoshBAN" pitchFamily="2" charset="0"/>
                <a:cs typeface="NikoshBAN" pitchFamily="2" charset="0"/>
              </a:rPr>
              <a:t>দান কর, সেইদিন, যেদিন হিসাব অনুষ্ঠিত হবে</a:t>
            </a:r>
            <a:r>
              <a:rPr dirty="0" lang="bn-BD" smtClean="0">
                <a:latin typeface="NikoshBAN" pitchFamily="2" charset="0"/>
                <a:cs typeface="NikoshBAN" pitchFamily="2" charset="0"/>
              </a:rPr>
              <a:t>।</a:t>
            </a:r>
          </a:p>
          <a:p>
            <a:pPr algn="ctr"/>
            <a:endParaRPr dirty="0" lang="bn-BD" smtClean="0">
              <a:latin typeface="NikoshBAN" pitchFamily="2" charset="0"/>
              <a:cs typeface="NikoshBAN" pitchFamily="2" charset="0"/>
            </a:endParaRPr>
          </a:p>
          <a:p>
            <a:pPr algn="ctr"/>
            <a:r>
              <a:rPr dirty="0" lang="bn-BD" smtClean="0">
                <a:latin typeface="NikoshBAN" pitchFamily="2" charset="0"/>
                <a:cs typeface="NikoshBAN" pitchFamily="2" charset="0"/>
              </a:rPr>
              <a:t>(সূরা ইবরাহিম, আয়াত-৪১) </a:t>
            </a:r>
            <a:endParaRPr dirty="0" lang="en-US">
              <a:latin typeface="NikoshBAN" pitchFamily="2" charset="0"/>
              <a:cs typeface="NikoshBAN" pitchFamily="2" charset="0"/>
            </a:endParaRPr>
          </a:p>
        </p:txBody>
      </p:sp>
    </p:spTree>
  </p:cSld>
  <p:clrMapOvr>
    <a:masterClrMapping/>
  </p:clrMapOvr>
  <p:transition spd="slow">
    <p:cove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9" presetSubtype="0">
                                  <p:stCondLst>
                                    <p:cond delay="0"/>
                                  </p:stCondLst>
                                  <p:childTnLst>
                                    <p:set>
                                      <p:cBhvr>
                                        <p:cTn dur="1" fill="hold" id="6">
                                          <p:stCondLst>
                                            <p:cond delay="0"/>
                                          </p:stCondLst>
                                        </p:cTn>
                                        <p:tgtEl>
                                          <p:spTgt spid="2097161"/>
                                        </p:tgtEl>
                                        <p:attrNameLst>
                                          <p:attrName>style.visibility</p:attrName>
                                        </p:attrNameLst>
                                      </p:cBhvr>
                                      <p:to>
                                        <p:strVal val="visible"/>
                                      </p:to>
                                    </p:set>
                                    <p:animEffect transition="in" filter="dissolve">
                                      <p:cBhvr>
                                        <p:cTn dur="500" id="7"/>
                                        <p:tgtEl>
                                          <p:spTgt spid="2097161"/>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22" presetSubtype="4">
                                  <p:stCondLst>
                                    <p:cond delay="0"/>
                                  </p:stCondLst>
                                  <p:childTnLst>
                                    <p:set>
                                      <p:cBhvr>
                                        <p:cTn dur="1" fill="hold" id="11">
                                          <p:stCondLst>
                                            <p:cond delay="0"/>
                                          </p:stCondLst>
                                        </p:cTn>
                                        <p:tgtEl>
                                          <p:spTgt spid="1048608"/>
                                        </p:tgtEl>
                                        <p:attrNameLst>
                                          <p:attrName>style.visibility</p:attrName>
                                        </p:attrNameLst>
                                      </p:cBhvr>
                                      <p:to>
                                        <p:strVal val="visible"/>
                                      </p:to>
                                    </p:set>
                                    <p:animEffect transition="in" filter="wipe(down)">
                                      <p:cBhvr>
                                        <p:cTn dur="500" id="12"/>
                                        <p:tgtEl>
                                          <p:spTgt spid="1048608"/>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10" presetSubtype="0">
                                  <p:stCondLst>
                                    <p:cond delay="0"/>
                                  </p:stCondLst>
                                  <p:childTnLst>
                                    <p:set>
                                      <p:cBhvr>
                                        <p:cTn dur="1" fill="hold" id="16">
                                          <p:stCondLst>
                                            <p:cond delay="0"/>
                                          </p:stCondLst>
                                        </p:cTn>
                                        <p:tgtEl>
                                          <p:spTgt spid="1048607"/>
                                        </p:tgtEl>
                                        <p:attrNameLst>
                                          <p:attrName>style.visibility</p:attrName>
                                        </p:attrNameLst>
                                      </p:cBhvr>
                                      <p:to>
                                        <p:strVal val="visible"/>
                                      </p:to>
                                    </p:set>
                                    <p:animEffect transition="in" filter="fade">
                                      <p:cBhvr>
                                        <p:cTn dur="500" id="17"/>
                                        <p:tgtEl>
                                          <p:spTgt spid="1048607"/>
                                        </p:tgtEl>
                                      </p:cBhvr>
                                    </p:animEffect>
                                  </p:childTnLst>
                                </p:cTn>
                              </p:par>
                            </p:childTnLst>
                          </p:cTn>
                        </p:par>
                      </p:childTnLst>
                    </p:cTn>
                  </p:par>
                  <p:par>
                    <p:cTn fill="hold" id="18">
                      <p:stCondLst>
                        <p:cond delay="indefinite"/>
                      </p:stCondLst>
                      <p:childTnLst>
                        <p:par>
                          <p:cTn fill="hold" id="19">
                            <p:stCondLst>
                              <p:cond delay="0"/>
                            </p:stCondLst>
                            <p:childTnLst>
                              <p:par>
                                <p:cTn fill="hold" grpId="0" id="20" nodeType="clickEffect" presetClass="entr" presetID="10" presetSubtype="0">
                                  <p:stCondLst>
                                    <p:cond delay="0"/>
                                  </p:stCondLst>
                                  <p:childTnLst>
                                    <p:set>
                                      <p:cBhvr>
                                        <p:cTn dur="1" fill="hold" id="21">
                                          <p:stCondLst>
                                            <p:cond delay="0"/>
                                          </p:stCondLst>
                                        </p:cTn>
                                        <p:tgtEl>
                                          <p:spTgt spid="1048609"/>
                                        </p:tgtEl>
                                        <p:attrNameLst>
                                          <p:attrName>style.visibility</p:attrName>
                                        </p:attrNameLst>
                                      </p:cBhvr>
                                      <p:to>
                                        <p:strVal val="visible"/>
                                      </p:to>
                                    </p:set>
                                    <p:animEffect transition="in" filter="fade">
                                      <p:cBhvr>
                                        <p:cTn dur="500" id="22"/>
                                        <p:tgtEl>
                                          <p:spTgt spid="1048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7" grpId="0" animBg="1"/>
      <p:bldP spid="1048608" grpId="0" animBg="1"/>
      <p:bldP spid="104860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3000">
              <a:srgbClr val="0047FF"/>
            </a:gs>
            <a:gs pos="58000">
              <a:srgbClr val="000082"/>
            </a:gs>
            <a:gs pos="70000">
              <a:srgbClr val="0047FF"/>
            </a:gs>
            <a:gs pos="87000">
              <a:srgbClr val="000082"/>
            </a:gs>
            <a:gs pos="100000">
              <a:srgbClr val="0047FF"/>
            </a:gs>
          </a:gsLst>
          <a:lin ang="5400000" scaled="0"/>
        </a:gradFill>
      </p:bgPr>
    </p:bg>
    <p:spTree>
      <p:nvGrpSpPr>
        <p:cNvPr id="40" name=""/>
        <p:cNvGrpSpPr/>
        <p:nvPr/>
      </p:nvGrpSpPr>
      <p:grpSpPr>
        <a:xfrm>
          <a:off x="0" y="0"/>
          <a:ext cx="0" cy="0"/>
          <a:chOff x="0" y="0"/>
          <a:chExt cx="0" cy="0"/>
        </a:xfrm>
      </p:grpSpPr>
      <p:pic>
        <p:nvPicPr>
          <p:cNvPr id="2097162" name="Picture 1"/>
          <p:cNvPicPr>
            <a:picLocks noChangeAspect="1"/>
          </p:cNvPicPr>
          <p:nvPr/>
        </p:nvPicPr>
        <p:blipFill>
          <a:blip xmlns:r="http://schemas.openxmlformats.org/officeDocument/2006/relationships" r:embed="rId1"/>
          <a:stretch>
            <a:fillRect/>
          </a:stretch>
        </p:blipFill>
        <p:spPr>
          <a:xfrm>
            <a:off x="180110" y="1447800"/>
            <a:ext cx="8721436" cy="5029200"/>
          </a:xfrm>
          <a:prstGeom prst="roundRect">
            <a:avLst>
              <a:gd name="adj" fmla="val 16667"/>
            </a:avLst>
          </a:prstGeom>
          <a:ln>
            <a:noFill/>
          </a:ln>
          <a:effectLst>
            <a:outerShdw algn="tl" blurRad="76200" dir="7800000" dist="38100" rotWithShape="0">
              <a:srgbClr val="000000">
                <a:alpha val="40000"/>
              </a:srgbClr>
            </a:outerShdw>
          </a:effectLst>
          <a:scene3d>
            <a:camera prst="orthographicFront"/>
            <a:lightRig dir="t" rig="contrasting">
              <a:rot lat="0" lon="0" rev="4200000"/>
            </a:lightRig>
          </a:scene3d>
          <a:sp3d prstMaterial="plastic">
            <a:bevelT w="381000" h="114300" prst="relaxedInset"/>
            <a:contourClr>
              <a:srgbClr val="969696"/>
            </a:contourClr>
          </a:sp3d>
        </p:spPr>
      </p:pic>
      <p:sp>
        <p:nvSpPr>
          <p:cNvPr id="1048610" name="Rounded Rectangle 3"/>
          <p:cNvSpPr/>
          <p:nvPr/>
        </p:nvSpPr>
        <p:spPr>
          <a:xfrm>
            <a:off x="214746" y="1447800"/>
            <a:ext cx="8534400" cy="1600200"/>
          </a:xfrm>
          <a:prstGeom prst="roundRect"/>
        </p:spPr>
        <p:style>
          <a:lnRef idx="1">
            <a:schemeClr val="accent3"/>
          </a:lnRef>
          <a:fillRef idx="3">
            <a:schemeClr val="accent3"/>
          </a:fillRef>
          <a:effectRef idx="2">
            <a:schemeClr val="accent3"/>
          </a:effectRef>
          <a:fontRef idx="minor">
            <a:schemeClr val="lt1"/>
          </a:fontRef>
        </p:style>
        <p:txBody>
          <a:bodyPr anchor="ctr" rtlCol="0"/>
          <a:p>
            <a:pPr algn="ctr"/>
            <a:r>
              <a:rPr dirty="0" sz="2800" lang="ar-AE"/>
              <a:t>اَللَّهُمَّ أَهِلَّهُ عَلَيْنَا بِالْأَمْنِ وَ الْاِيْمَانِ وَالسَّلَامَةِ وَ الْاِسْلَامِ وَ التَّوْفِيْقِ لِمَا تُحِبُّ وَ تَرْضَى رَبُّنَا وَ رَبُّكَ الله</a:t>
            </a:r>
            <a:endParaRPr dirty="0" sz="2800" lang="en-US"/>
          </a:p>
        </p:txBody>
      </p:sp>
      <p:sp>
        <p:nvSpPr>
          <p:cNvPr id="1048611" name="Rounded Rectangle 4"/>
          <p:cNvSpPr/>
          <p:nvPr/>
        </p:nvSpPr>
        <p:spPr>
          <a:xfrm>
            <a:off x="304800" y="3886200"/>
            <a:ext cx="8534400" cy="2590800"/>
          </a:xfrm>
          <a:prstGeom prst="roundRect"/>
        </p:spPr>
        <p:style>
          <a:lnRef idx="1">
            <a:schemeClr val="accent3"/>
          </a:lnRef>
          <a:fillRef idx="3">
            <a:schemeClr val="accent3"/>
          </a:fillRef>
          <a:effectRef idx="2">
            <a:schemeClr val="accent3"/>
          </a:effectRef>
          <a:fontRef idx="minor">
            <a:schemeClr val="lt1"/>
          </a:fontRef>
        </p:style>
        <p:txBody>
          <a:bodyPr anchor="ctr" rtlCol="0"/>
          <a:p>
            <a:pPr algn="ctr"/>
            <a:r>
              <a:rPr dirty="0" sz="3600" lang="bn-BD">
                <a:latin typeface="NikoshBAN" pitchFamily="2" charset="0"/>
                <a:cs typeface="NikoshBAN" pitchFamily="2" charset="0"/>
              </a:rPr>
              <a:t>হে আল্লাহ! এ নতুন চাঁদকে আমাদের নিরাপত্তা, ঈমান, শান্তি ও ইসলামের সঙ্গে উদয় কর। আর তুমি যা ভালোবাস এবং যাতে তুমি সন্তুষ্ট হও, সেটাই আমাদের তাওফিক দাও। আল্লাহ তোমাদের এবং আমাদের প্রতিপালক</a:t>
            </a:r>
            <a:r>
              <a:rPr dirty="0" sz="3600" lang="bn-BD" smtClean="0">
                <a:latin typeface="NikoshBAN" pitchFamily="2" charset="0"/>
                <a:cs typeface="NikoshBAN" pitchFamily="2" charset="0"/>
              </a:rPr>
              <a:t>।’</a:t>
            </a:r>
          </a:p>
          <a:p>
            <a:pPr algn="ctr"/>
            <a:r>
              <a:rPr dirty="0" sz="3600" lang="bn-BD">
                <a:latin typeface="NikoshBAN" pitchFamily="2" charset="0"/>
                <a:cs typeface="NikoshBAN" pitchFamily="2" charset="0"/>
              </a:rPr>
              <a:t> </a:t>
            </a:r>
            <a:r>
              <a:rPr dirty="0" sz="3600" lang="bn-BD" smtClean="0">
                <a:latin typeface="NikoshBAN" pitchFamily="2" charset="0"/>
                <a:cs typeface="NikoshBAN" pitchFamily="2" charset="0"/>
              </a:rPr>
              <a:t>                                          </a:t>
            </a:r>
            <a:r>
              <a:rPr dirty="0" sz="3600" lang="bn-BD">
                <a:latin typeface="NikoshBAN" pitchFamily="2" charset="0"/>
                <a:cs typeface="NikoshBAN" pitchFamily="2" charset="0"/>
              </a:rPr>
              <a:t>(তিরমিজি, মিশকাত)</a:t>
            </a:r>
            <a:endParaRPr dirty="0" sz="3600" lang="en-US">
              <a:latin typeface="NikoshBAN" pitchFamily="2" charset="0"/>
              <a:cs typeface="NikoshBAN" pitchFamily="2" charset="0"/>
            </a:endParaRPr>
          </a:p>
        </p:txBody>
      </p:sp>
      <p:sp>
        <p:nvSpPr>
          <p:cNvPr id="1048612" name="Rounded Rectangle 2"/>
          <p:cNvSpPr/>
          <p:nvPr/>
        </p:nvSpPr>
        <p:spPr>
          <a:xfrm>
            <a:off x="1828800" y="0"/>
            <a:ext cx="5943600" cy="914400"/>
          </a:xfrm>
          <a:prstGeom prst="roundRect"/>
        </p:spPr>
        <p:style>
          <a:lnRef idx="1">
            <a:schemeClr val="accent6"/>
          </a:lnRef>
          <a:fillRef idx="2">
            <a:schemeClr val="accent6"/>
          </a:fillRef>
          <a:effectRef idx="1">
            <a:schemeClr val="accent6"/>
          </a:effectRef>
          <a:fontRef idx="minor">
            <a:schemeClr val="dk1"/>
          </a:fontRef>
        </p:style>
        <p:txBody>
          <a:bodyPr anchor="ctr" rtlCol="0"/>
          <a:p>
            <a:pPr algn="ctr"/>
            <a:r>
              <a:rPr dirty="0" sz="5400" lang="bn-BD">
                <a:latin typeface="NikoshBAN" pitchFamily="2" charset="0"/>
                <a:cs typeface="NikoshBAN" pitchFamily="2" charset="0"/>
              </a:rPr>
              <a:t>নতুন চাঁদ দেখার দোয়া </a:t>
            </a:r>
            <a:endParaRPr dirty="0" sz="5400" lang="en-US">
              <a:latin typeface="NikoshBAN" pitchFamily="2" charset="0"/>
              <a:cs typeface="NikoshBAN" pitchFamily="2" charset="0"/>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47" presetSubtype="0">
                                  <p:stCondLst>
                                    <p:cond delay="0"/>
                                  </p:stCondLst>
                                  <p:childTnLst>
                                    <p:set>
                                      <p:cBhvr>
                                        <p:cTn dur="1" fill="hold" id="6">
                                          <p:stCondLst>
                                            <p:cond delay="0"/>
                                          </p:stCondLst>
                                        </p:cTn>
                                        <p:tgtEl>
                                          <p:spTgt spid="2097162"/>
                                        </p:tgtEl>
                                        <p:attrNameLst>
                                          <p:attrName>style.visibility</p:attrName>
                                        </p:attrNameLst>
                                      </p:cBhvr>
                                      <p:to>
                                        <p:strVal val="visible"/>
                                      </p:to>
                                    </p:set>
                                    <p:animEffect transition="in" filter="fade">
                                      <p:cBhvr>
                                        <p:cTn dur="1000" id="7"/>
                                        <p:tgtEl>
                                          <p:spTgt spid="2097162"/>
                                        </p:tgtEl>
                                      </p:cBhvr>
                                    </p:animEffect>
                                    <p:anim calcmode="lin" valueType="num">
                                      <p:cBhvr>
                                        <p:cTn dur="1000" fill="hold" id="8"/>
                                        <p:tgtEl>
                                          <p:spTgt spid="2097162"/>
                                        </p:tgtEl>
                                        <p:attrNameLst>
                                          <p:attrName>ppt_x</p:attrName>
                                        </p:attrNameLst>
                                      </p:cBhvr>
                                      <p:tavLst>
                                        <p:tav tm="0">
                                          <p:val>
                                            <p:strVal val="#ppt_x"/>
                                          </p:val>
                                        </p:tav>
                                        <p:tav tm="100000">
                                          <p:val>
                                            <p:strVal val="#ppt_x"/>
                                          </p:val>
                                        </p:tav>
                                      </p:tavLst>
                                    </p:anim>
                                    <p:anim calcmode="lin" valueType="num">
                                      <p:cBhvr>
                                        <p:cTn dur="1000" fill="hold" id="9"/>
                                        <p:tgtEl>
                                          <p:spTgt spid="2097162"/>
                                        </p:tgtEl>
                                        <p:attrNameLst>
                                          <p:attrName>ppt_y</p:attrName>
                                        </p:attrNameLst>
                                      </p:cBhvr>
                                      <p:tavLst>
                                        <p:tav tm="0">
                                          <p:val>
                                            <p:strVal val="#ppt_y-.1"/>
                                          </p:val>
                                        </p:tav>
                                        <p:tav tm="100000">
                                          <p:val>
                                            <p:strVal val="#ppt_y"/>
                                          </p:val>
                                        </p:tav>
                                      </p:tavLst>
                                    </p:anim>
                                  </p:childTnLst>
                                </p:cTn>
                              </p:par>
                            </p:childTnLst>
                          </p:cTn>
                        </p:par>
                      </p:childTnLst>
                    </p:cTn>
                  </p:par>
                  <p:par>
                    <p:cTn fill="hold" id="10">
                      <p:stCondLst>
                        <p:cond delay="indefinite"/>
                      </p:stCondLst>
                      <p:childTnLst>
                        <p:par>
                          <p:cTn fill="hold" id="11">
                            <p:stCondLst>
                              <p:cond delay="0"/>
                            </p:stCondLst>
                            <p:childTnLst>
                              <p:par>
                                <p:cTn fill="hold" grpId="0" id="12" nodeType="clickEffect" presetClass="entr" presetID="16" presetSubtype="21">
                                  <p:stCondLst>
                                    <p:cond delay="0"/>
                                  </p:stCondLst>
                                  <p:childTnLst>
                                    <p:set>
                                      <p:cBhvr>
                                        <p:cTn dur="1" fill="hold" id="13">
                                          <p:stCondLst>
                                            <p:cond delay="0"/>
                                          </p:stCondLst>
                                        </p:cTn>
                                        <p:tgtEl>
                                          <p:spTgt spid="1048612"/>
                                        </p:tgtEl>
                                        <p:attrNameLst>
                                          <p:attrName>style.visibility</p:attrName>
                                        </p:attrNameLst>
                                      </p:cBhvr>
                                      <p:to>
                                        <p:strVal val="visible"/>
                                      </p:to>
                                    </p:set>
                                    <p:animEffect transition="in" filter="barn(inVertical)">
                                      <p:cBhvr>
                                        <p:cTn dur="500" id="14"/>
                                        <p:tgtEl>
                                          <p:spTgt spid="1048612"/>
                                        </p:tgtEl>
                                      </p:cBhvr>
                                    </p:animEffect>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1048610"/>
                                        </p:tgtEl>
                                        <p:attrNameLst>
                                          <p:attrName>style.visibility</p:attrName>
                                        </p:attrNameLst>
                                      </p:cBhvr>
                                      <p:to>
                                        <p:strVal val="visible"/>
                                      </p:to>
                                    </p:set>
                                    <p:anim calcmode="lin" valueType="num">
                                      <p:cBhvr additive="base">
                                        <p:cTn dur="500" fill="hold" id="19"/>
                                        <p:tgtEl>
                                          <p:spTgt spid="1048610"/>
                                        </p:tgtEl>
                                        <p:attrNameLst>
                                          <p:attrName>ppt_x</p:attrName>
                                        </p:attrNameLst>
                                      </p:cBhvr>
                                      <p:tavLst>
                                        <p:tav tm="0">
                                          <p:val>
                                            <p:strVal val="#ppt_x"/>
                                          </p:val>
                                        </p:tav>
                                        <p:tav tm="100000">
                                          <p:val>
                                            <p:strVal val="#ppt_x"/>
                                          </p:val>
                                        </p:tav>
                                      </p:tavLst>
                                    </p:anim>
                                    <p:anim calcmode="lin" valueType="num">
                                      <p:cBhvr additive="base">
                                        <p:cTn dur="500" fill="hold" id="20"/>
                                        <p:tgtEl>
                                          <p:spTgt spid="1048610"/>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2" presetSubtype="4">
                                  <p:stCondLst>
                                    <p:cond delay="0"/>
                                  </p:stCondLst>
                                  <p:childTnLst>
                                    <p:set>
                                      <p:cBhvr>
                                        <p:cTn dur="1" fill="hold" id="24">
                                          <p:stCondLst>
                                            <p:cond delay="0"/>
                                          </p:stCondLst>
                                        </p:cTn>
                                        <p:tgtEl>
                                          <p:spTgt spid="1048611"/>
                                        </p:tgtEl>
                                        <p:attrNameLst>
                                          <p:attrName>style.visibility</p:attrName>
                                        </p:attrNameLst>
                                      </p:cBhvr>
                                      <p:to>
                                        <p:strVal val="visible"/>
                                      </p:to>
                                    </p:set>
                                    <p:anim calcmode="lin" valueType="num">
                                      <p:cBhvr additive="base">
                                        <p:cTn dur="500" fill="hold" id="25"/>
                                        <p:tgtEl>
                                          <p:spTgt spid="1048611"/>
                                        </p:tgtEl>
                                        <p:attrNameLst>
                                          <p:attrName>ppt_x</p:attrName>
                                        </p:attrNameLst>
                                      </p:cBhvr>
                                      <p:tavLst>
                                        <p:tav tm="0">
                                          <p:val>
                                            <p:strVal val="#ppt_x"/>
                                          </p:val>
                                        </p:tav>
                                        <p:tav tm="100000">
                                          <p:val>
                                            <p:strVal val="#ppt_x"/>
                                          </p:val>
                                        </p:tav>
                                      </p:tavLst>
                                    </p:anim>
                                    <p:anim calcmode="lin" valueType="num">
                                      <p:cBhvr additive="base">
                                        <p:cTn dur="500" fill="hold" id="26"/>
                                        <p:tgtEl>
                                          <p:spTgt spid="10486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0" grpId="0" animBg="1"/>
      <p:bldP spid="1048611" grpId="0" animBg="1"/>
      <p:bldP spid="10486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xmlns:r="http://schemas.openxmlformats.org/officeDocument/2006/relationships" r:embed="rId1"/>
          <a:tile algn="tl" flip="none" sx="100000" sy="100000" tx="0" ty="0"/>
        </a:blipFill>
      </p:bgPr>
    </p:bg>
    <p:spTree>
      <p:nvGrpSpPr>
        <p:cNvPr id="41" name=""/>
        <p:cNvGrpSpPr/>
        <p:nvPr/>
      </p:nvGrpSpPr>
      <p:grpSpPr>
        <a:xfrm>
          <a:off x="0" y="0"/>
          <a:ext cx="0" cy="0"/>
          <a:chOff x="0" y="0"/>
          <a:chExt cx="0" cy="0"/>
        </a:xfrm>
      </p:grpSpPr>
      <p:pic>
        <p:nvPicPr>
          <p:cNvPr id="2097163" name="Picture 2"/>
          <p:cNvPicPr>
            <a:picLocks noChangeAspect="1"/>
          </p:cNvPicPr>
          <p:nvPr/>
        </p:nvPicPr>
        <p:blipFill>
          <a:blip xmlns:r="http://schemas.openxmlformats.org/officeDocument/2006/relationships" r:embed="rId2"/>
          <a:stretch>
            <a:fillRect/>
          </a:stretch>
        </p:blipFill>
        <p:spPr>
          <a:xfrm>
            <a:off x="304800" y="1828800"/>
            <a:ext cx="8534400" cy="4627418"/>
          </a:xfrm>
          <a:prstGeom prst="roundRect">
            <a:avLst>
              <a:gd name="adj" fmla="val 16667"/>
            </a:avLst>
          </a:prstGeom>
          <a:ln>
            <a:noFill/>
          </a:ln>
          <a:effectLst>
            <a:outerShdw algn="tl" blurRad="76200" dir="7800000" dist="38100" rotWithShape="0">
              <a:srgbClr val="000000">
                <a:alpha val="40000"/>
              </a:srgbClr>
            </a:outerShdw>
          </a:effectLst>
          <a:scene3d>
            <a:camera prst="orthographicFront"/>
            <a:lightRig dir="t" rig="contrasting">
              <a:rot lat="0" lon="0" rev="4200000"/>
            </a:lightRig>
          </a:scene3d>
          <a:sp3d prstMaterial="plastic">
            <a:bevelT w="381000" h="114300" prst="relaxedInset"/>
            <a:contourClr>
              <a:srgbClr val="969696"/>
            </a:contourClr>
          </a:sp3d>
        </p:spPr>
      </p:pic>
      <p:sp>
        <p:nvSpPr>
          <p:cNvPr id="1048613" name="TextBox 1"/>
          <p:cNvSpPr txBox="1"/>
          <p:nvPr/>
        </p:nvSpPr>
        <p:spPr>
          <a:xfrm>
            <a:off x="533400" y="381000"/>
            <a:ext cx="7078980" cy="815340"/>
          </a:xfrm>
          <a:prstGeom prst="rect"/>
          <a:noFill/>
        </p:spPr>
        <p:txBody>
          <a:bodyPr rtlCol="0" wrap="none">
            <a:spAutoFit/>
          </a:bodyPr>
          <a:p>
            <a:r>
              <a:rPr dirty="0" sz="4800" lang="bn-BD" smtClean="0">
                <a:latin typeface="NikoshBAN" pitchFamily="2" charset="0"/>
                <a:cs typeface="NikoshBAN" pitchFamily="2" charset="0"/>
              </a:rPr>
              <a:t>নতুন কাপড় পরিধানের দোয়া </a:t>
            </a:r>
            <a:endParaRPr dirty="0" sz="4800" lang="en-US">
              <a:latin typeface="NikoshBAN" pitchFamily="2" charset="0"/>
              <a:cs typeface="NikoshBAN" pitchFamily="2" charset="0"/>
            </a:endParaRPr>
          </a:p>
        </p:txBody>
      </p:sp>
      <p:sp>
        <p:nvSpPr>
          <p:cNvPr id="1048614" name="Rounded Rectangle 3"/>
          <p:cNvSpPr/>
          <p:nvPr/>
        </p:nvSpPr>
        <p:spPr>
          <a:xfrm>
            <a:off x="304800" y="1828800"/>
            <a:ext cx="8534400" cy="1600200"/>
          </a:xfrm>
          <a:prstGeom prst="roundRect"/>
        </p:spPr>
        <p:style>
          <a:lnRef idx="2">
            <a:schemeClr val="dk1"/>
          </a:lnRef>
          <a:fillRef idx="1">
            <a:schemeClr val="lt1"/>
          </a:fillRef>
          <a:effectRef idx="0">
            <a:schemeClr val="dk1"/>
          </a:effectRef>
          <a:fontRef idx="minor">
            <a:schemeClr val="dk1"/>
          </a:fontRef>
        </p:style>
        <p:txBody>
          <a:bodyPr anchor="ctr" rtlCol="0"/>
          <a:p>
            <a:pPr algn="ctr"/>
            <a:r>
              <a:rPr dirty="0" sz="2800" lang="ar-AE"/>
              <a:t>اَلْحَمْدُ لِلّهِ الَّذَيْ كَسَانِيْ مَا اُوَارِيْ بَه عَوْرَتِيْ وَ اَتَجَمَّلُ بَه فِيْ حَيَاتِيْ</a:t>
            </a:r>
            <a:endParaRPr dirty="0" sz="2800" lang="en-US"/>
          </a:p>
        </p:txBody>
      </p:sp>
      <p:sp>
        <p:nvSpPr>
          <p:cNvPr id="1048615" name="Rounded Rectangle 4"/>
          <p:cNvSpPr/>
          <p:nvPr/>
        </p:nvSpPr>
        <p:spPr>
          <a:xfrm>
            <a:off x="304800" y="3429000"/>
            <a:ext cx="8534400" cy="3048000"/>
          </a:xfrm>
          <a:prstGeom prst="roundRect"/>
        </p:spPr>
        <p:style>
          <a:lnRef idx="2">
            <a:schemeClr val="dk1"/>
          </a:lnRef>
          <a:fillRef idx="1">
            <a:schemeClr val="lt1"/>
          </a:fillRef>
          <a:effectRef idx="0">
            <a:schemeClr val="dk1"/>
          </a:effectRef>
          <a:fontRef idx="minor">
            <a:schemeClr val="dk1"/>
          </a:fontRef>
        </p:style>
        <p:txBody>
          <a:bodyPr anchor="ctr" rtlCol="0"/>
          <a:p>
            <a:pPr algn="ctr"/>
            <a:r>
              <a:rPr dirty="0" sz="4400" lang="bn-BD" smtClean="0">
                <a:latin typeface="NikoshBAN" pitchFamily="2" charset="0"/>
                <a:cs typeface="NikoshBAN" pitchFamily="2" charset="0"/>
              </a:rPr>
              <a:t>প্রশংসা আল্লাহর যিনি আমাকে এমন লেবাস পরালেন , যা দ্বারা আমি আমার সতর আবৃত করি এবং আমার জীবনে যা দ্বারা সৌন্দর্য অবলম্বন করি।  </a:t>
            </a:r>
            <a:endParaRPr dirty="0" sz="4400" lang="en-US">
              <a:latin typeface="NikoshBAN" pitchFamily="2" charset="0"/>
              <a:cs typeface="NikoshBAN" pitchFamily="2" charset="0"/>
            </a:endParaRPr>
          </a:p>
        </p:txBody>
      </p:sp>
    </p:spTree>
  </p:cSld>
  <p:clrMapOvr>
    <a:masterClrMapping/>
  </p:clrMapOvr>
  <p:transition spd="slow">
    <p:cove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4" presetSubtype="10">
                                  <p:stCondLst>
                                    <p:cond delay="0"/>
                                  </p:stCondLst>
                                  <p:childTnLst>
                                    <p:set>
                                      <p:cBhvr>
                                        <p:cTn dur="1" fill="hold" id="6">
                                          <p:stCondLst>
                                            <p:cond delay="0"/>
                                          </p:stCondLst>
                                        </p:cTn>
                                        <p:tgtEl>
                                          <p:spTgt spid="2097163"/>
                                        </p:tgtEl>
                                        <p:attrNameLst>
                                          <p:attrName>style.visibility</p:attrName>
                                        </p:attrNameLst>
                                      </p:cBhvr>
                                      <p:to>
                                        <p:strVal val="visible"/>
                                      </p:to>
                                    </p:set>
                                    <p:animEffect transition="in" filter="randombar(horizontal)">
                                      <p:cBhvr>
                                        <p:cTn dur="500" id="7"/>
                                        <p:tgtEl>
                                          <p:spTgt spid="2097163"/>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16" presetSubtype="21">
                                  <p:stCondLst>
                                    <p:cond delay="0"/>
                                  </p:stCondLst>
                                  <p:childTnLst>
                                    <p:set>
                                      <p:cBhvr>
                                        <p:cTn dur="1" fill="hold" id="11">
                                          <p:stCondLst>
                                            <p:cond delay="0"/>
                                          </p:stCondLst>
                                        </p:cTn>
                                        <p:tgtEl>
                                          <p:spTgt spid="1048613"/>
                                        </p:tgtEl>
                                        <p:attrNameLst>
                                          <p:attrName>style.visibility</p:attrName>
                                        </p:attrNameLst>
                                      </p:cBhvr>
                                      <p:to>
                                        <p:strVal val="visible"/>
                                      </p:to>
                                    </p:set>
                                    <p:animEffect transition="in" filter="barn(inVertical)">
                                      <p:cBhvr>
                                        <p:cTn dur="500" id="12"/>
                                        <p:tgtEl>
                                          <p:spTgt spid="1048613"/>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42" presetSubtype="0">
                                  <p:stCondLst>
                                    <p:cond delay="0"/>
                                  </p:stCondLst>
                                  <p:childTnLst>
                                    <p:set>
                                      <p:cBhvr>
                                        <p:cTn dur="1" fill="hold" id="16">
                                          <p:stCondLst>
                                            <p:cond delay="0"/>
                                          </p:stCondLst>
                                        </p:cTn>
                                        <p:tgtEl>
                                          <p:spTgt spid="1048614"/>
                                        </p:tgtEl>
                                        <p:attrNameLst>
                                          <p:attrName>style.visibility</p:attrName>
                                        </p:attrNameLst>
                                      </p:cBhvr>
                                      <p:to>
                                        <p:strVal val="visible"/>
                                      </p:to>
                                    </p:set>
                                    <p:animEffect transition="in" filter="fade">
                                      <p:cBhvr>
                                        <p:cTn dur="1000" id="17"/>
                                        <p:tgtEl>
                                          <p:spTgt spid="1048614"/>
                                        </p:tgtEl>
                                      </p:cBhvr>
                                    </p:animEffect>
                                    <p:anim calcmode="lin" valueType="num">
                                      <p:cBhvr>
                                        <p:cTn dur="1000" fill="hold" id="18"/>
                                        <p:tgtEl>
                                          <p:spTgt spid="1048614"/>
                                        </p:tgtEl>
                                        <p:attrNameLst>
                                          <p:attrName>ppt_x</p:attrName>
                                        </p:attrNameLst>
                                      </p:cBhvr>
                                      <p:tavLst>
                                        <p:tav tm="0">
                                          <p:val>
                                            <p:strVal val="#ppt_x"/>
                                          </p:val>
                                        </p:tav>
                                        <p:tav tm="100000">
                                          <p:val>
                                            <p:strVal val="#ppt_x"/>
                                          </p:val>
                                        </p:tav>
                                      </p:tavLst>
                                    </p:anim>
                                    <p:anim calcmode="lin" valueType="num">
                                      <p:cBhvr>
                                        <p:cTn dur="1000" fill="hold" id="19"/>
                                        <p:tgtEl>
                                          <p:spTgt spid="1048614"/>
                                        </p:tgtEl>
                                        <p:attrNameLst>
                                          <p:attrName>ppt_y</p:attrName>
                                        </p:attrNameLst>
                                      </p:cBhvr>
                                      <p:tavLst>
                                        <p:tav tm="0">
                                          <p:val>
                                            <p:strVal val="#ppt_y+.1"/>
                                          </p:val>
                                        </p:tav>
                                        <p:tav tm="100000">
                                          <p:val>
                                            <p:strVal val="#ppt_y"/>
                                          </p:val>
                                        </p:tav>
                                      </p:tavLst>
                                    </p:anim>
                                  </p:childTnLst>
                                </p:cTn>
                              </p:par>
                            </p:childTnLst>
                          </p:cTn>
                        </p:par>
                      </p:childTnLst>
                    </p:cTn>
                  </p:par>
                  <p:par>
                    <p:cTn fill="hold" id="20">
                      <p:stCondLst>
                        <p:cond delay="indefinite"/>
                      </p:stCondLst>
                      <p:childTnLst>
                        <p:par>
                          <p:cTn fill="hold" id="21">
                            <p:stCondLst>
                              <p:cond delay="0"/>
                            </p:stCondLst>
                            <p:childTnLst>
                              <p:par>
                                <p:cTn fill="hold" grpId="0" id="22" nodeType="clickEffect" presetClass="entr" presetID="42" presetSubtype="0">
                                  <p:stCondLst>
                                    <p:cond delay="0"/>
                                  </p:stCondLst>
                                  <p:childTnLst>
                                    <p:set>
                                      <p:cBhvr>
                                        <p:cTn dur="1" fill="hold" id="23">
                                          <p:stCondLst>
                                            <p:cond delay="0"/>
                                          </p:stCondLst>
                                        </p:cTn>
                                        <p:tgtEl>
                                          <p:spTgt spid="1048615"/>
                                        </p:tgtEl>
                                        <p:attrNameLst>
                                          <p:attrName>style.visibility</p:attrName>
                                        </p:attrNameLst>
                                      </p:cBhvr>
                                      <p:to>
                                        <p:strVal val="visible"/>
                                      </p:to>
                                    </p:set>
                                    <p:animEffect transition="in" filter="fade">
                                      <p:cBhvr>
                                        <p:cTn dur="1000" id="24"/>
                                        <p:tgtEl>
                                          <p:spTgt spid="1048615"/>
                                        </p:tgtEl>
                                      </p:cBhvr>
                                    </p:animEffect>
                                    <p:anim calcmode="lin" valueType="num">
                                      <p:cBhvr>
                                        <p:cTn dur="1000" fill="hold" id="25"/>
                                        <p:tgtEl>
                                          <p:spTgt spid="1048615"/>
                                        </p:tgtEl>
                                        <p:attrNameLst>
                                          <p:attrName>ppt_x</p:attrName>
                                        </p:attrNameLst>
                                      </p:cBhvr>
                                      <p:tavLst>
                                        <p:tav tm="0">
                                          <p:val>
                                            <p:strVal val="#ppt_x"/>
                                          </p:val>
                                        </p:tav>
                                        <p:tav tm="100000">
                                          <p:val>
                                            <p:strVal val="#ppt_x"/>
                                          </p:val>
                                        </p:tav>
                                      </p:tavLst>
                                    </p:anim>
                                    <p:anim calcmode="lin" valueType="num">
                                      <p:cBhvr>
                                        <p:cTn dur="1000" fill="hold" id="26"/>
                                        <p:tgtEl>
                                          <p:spTgt spid="10486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3" grpId="0"/>
      <p:bldP spid="1048614" grpId="0" animBg="1"/>
      <p:bldP spid="104861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Aspect">
  <a:themeElements>
    <a:clrScheme name="Aspect">
      <a:dk1>
        <a:sysClr lastClr="000000" val="windowText"/>
      </a:dk1>
      <a:lt1>
        <a:sysClr lastClr="FFFFFF" val="window"/>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r="5400000" dist="38100" rotWithShape="0">
              <a:srgbClr val="000000">
                <a:alpha val="40000"/>
              </a:srgbClr>
            </a:outerShdw>
          </a:effectLst>
        </a:effectStyle>
        <a:effectStyle>
          <a:effectLst>
            <a:outerShdw blurRad="65500" dir="5400000" dist="38100" rotWithShape="0">
              <a:srgbClr val="000000">
                <a:alpha val="40000"/>
              </a:srgbClr>
            </a:outerShdw>
          </a:effectLst>
        </a:effectStyle>
        <a:effectStyle>
          <a:effectLst>
            <a:outerShdw blurRad="65500" dir="5400000" dist="38100" rotWithShape="0">
              <a:srgbClr val="000000">
                <a:alpha val="40000"/>
              </a:srgbClr>
            </a:outerShdw>
          </a:effectLst>
          <a:scene3d>
            <a:camera prst="orthographicFront" fov="0">
              <a:rot lat="0" lon="0" rev="0"/>
            </a:camera>
            <a:lightRig dir="t" rig="contrasting">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algn="tl" flip="none" sx="75000" sy="75000" tx="0" ty="0"/>
        </a:blip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12.0000</AppVersion>
</Properties>
</file>

<file path=docProps/core.xml><?xml version="1.0" encoding="utf-8"?>
<cp:coreProperties xmlns:cp="http://schemas.openxmlformats.org/package/2006/metadata/core-properties" xmlns:dc="http://purl.org/dc/elements/1.1/" xmlns:dcterms="http://purl.org/dc/terms/" xmlns:xsi="http://www.w3.org/2001/XMLSchema-instance">
  <dc:title>আজকের ক্লাসে সবাইকে </dc:title>
  <dc:creator>Doel</dc:creator>
  <cp:lastModifiedBy>MOHSIN</cp:lastModifiedBy>
  <dcterms:created xsi:type="dcterms:W3CDTF">2006-08-15T12:00:00Z</dcterms:created>
  <dcterms:modified xsi:type="dcterms:W3CDTF">2020-08-27T03:45:54Z</dcterms:modified>
</cp:coreProperties>
</file>