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</p:sldMasterIdLst>
  <p:sldIdLst>
    <p:sldId id="256" r:id="rId5"/>
    <p:sldId id="257" r:id="rId6"/>
    <p:sldId id="258" r:id="rId7"/>
    <p:sldId id="277" r:id="rId8"/>
    <p:sldId id="276" r:id="rId9"/>
    <p:sldId id="261" r:id="rId10"/>
    <p:sldId id="263" r:id="rId11"/>
    <p:sldId id="264" r:id="rId12"/>
    <p:sldId id="265" r:id="rId13"/>
    <p:sldId id="266" r:id="rId14"/>
    <p:sldId id="270" r:id="rId15"/>
    <p:sldId id="267" r:id="rId16"/>
    <p:sldId id="268" r:id="rId17"/>
    <p:sldId id="271" r:id="rId18"/>
    <p:sldId id="272" r:id="rId19"/>
    <p:sldId id="278" r:id="rId20"/>
    <p:sldId id="273" r:id="rId21"/>
    <p:sldId id="274" r:id="rId22"/>
    <p:sldId id="275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014" y="-41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01B9012A-E2CC-4FB0-860B-E52D0E8F672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DCE7A065-9726-4141-99A4-0391F85BA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3891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71470" y="680477"/>
            <a:ext cx="5486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2888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0024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66122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97280" y="4343400"/>
            <a:ext cx="932688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2834640"/>
            <a:ext cx="932688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06349" y="5047394"/>
            <a:ext cx="8778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06349" y="4796819"/>
            <a:ext cx="8778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06349" y="4637685"/>
            <a:ext cx="8778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06349" y="4542559"/>
            <a:ext cx="8778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5794743" y="1073888"/>
            <a:ext cx="5186563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8759" y="0"/>
            <a:ext cx="6617443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5766034" y="1364728"/>
            <a:ext cx="4114800" cy="142646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132320" y="0"/>
            <a:ext cx="329184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132320" y="4267200"/>
            <a:ext cx="384048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132320" y="0"/>
            <a:ext cx="164592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138036" y="4246564"/>
            <a:ext cx="2508884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132320" y="4267200"/>
            <a:ext cx="192024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132320" y="1371600"/>
            <a:ext cx="384048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132320" y="1752600"/>
            <a:ext cx="384048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188720" y="4267200"/>
            <a:ext cx="594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40080" y="4267200"/>
            <a:ext cx="6400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40189" y="2438400"/>
            <a:ext cx="676656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40189" y="2133600"/>
            <a:ext cx="676656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486400" y="4267200"/>
            <a:ext cx="164592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282" y="1351672"/>
            <a:ext cx="686165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792" y="402265"/>
            <a:ext cx="10204704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82" y="512064"/>
            <a:ext cx="978773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45846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93331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38140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72042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0574" y="680477"/>
            <a:ext cx="4389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12064"/>
            <a:ext cx="987552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7705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6413" y="17705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0640496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89" y="512064"/>
            <a:ext cx="932688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09750"/>
            <a:ext cx="4848226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1809750"/>
            <a:ext cx="4850130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2459037"/>
            <a:ext cx="4848226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459037"/>
            <a:ext cx="4850130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5348" y="680477"/>
            <a:ext cx="5486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766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902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79724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27209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72018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05921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34452" y="680477"/>
            <a:ext cx="4389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2064"/>
            <a:ext cx="932688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8/26/2020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179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163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3050"/>
            <a:ext cx="987552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1435100"/>
            <a:ext cx="301752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4800" y="1435100"/>
            <a:ext cx="658368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638" y="0"/>
            <a:ext cx="10533888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5834" y="1885028"/>
            <a:ext cx="10539146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0230774" y="1206354"/>
            <a:ext cx="132763" cy="154159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097280" y="441252"/>
            <a:ext cx="82296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638" y="1893781"/>
            <a:ext cx="10533888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7280" y="1150144"/>
            <a:ext cx="82296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0413654" y="1358754"/>
            <a:ext cx="132763" cy="154159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9997383" y="1461917"/>
            <a:ext cx="132763" cy="154159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55499"/>
            <a:ext cx="256032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80" y="55499"/>
            <a:ext cx="667512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55499"/>
            <a:ext cx="54864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37744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74640"/>
            <a:ext cx="704088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5349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57200" y="4853412"/>
            <a:ext cx="1014984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014984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297680" y="76201"/>
            <a:ext cx="347472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3444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1014984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570" y="2947086"/>
            <a:ext cx="1042416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5760" y="1600200"/>
            <a:ext cx="5029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77840" y="1600200"/>
            <a:ext cx="521208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65760" y="5410200"/>
            <a:ext cx="1033272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7733" y="666750"/>
            <a:ext cx="5148667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574031" y="666750"/>
            <a:ext cx="5150689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7733" y="1316038"/>
            <a:ext cx="514866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578476" y="1316038"/>
            <a:ext cx="51462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5520" y="6477000"/>
            <a:ext cx="9144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7220" y="6019801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179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163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17220" y="5849118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640" y="5486400"/>
            <a:ext cx="1014984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48640" y="609600"/>
            <a:ext cx="360997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90060" y="609600"/>
            <a:ext cx="640842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206240" y="616634"/>
            <a:ext cx="603504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4993760"/>
            <a:ext cx="704088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57200" y="5533218"/>
            <a:ext cx="704088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549277"/>
            <a:ext cx="219456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49277"/>
            <a:ext cx="749808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179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163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17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1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3891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06349" y="5047394"/>
            <a:ext cx="8778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6349" y="4796819"/>
            <a:ext cx="8778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06349" y="4637685"/>
            <a:ext cx="8778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06349" y="4542559"/>
            <a:ext cx="8778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1470" y="680477"/>
            <a:ext cx="5486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2888" y="680477"/>
            <a:ext cx="32918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0024" y="680477"/>
            <a:ext cx="10973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66122" y="680477"/>
            <a:ext cx="10973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97280" y="512064"/>
            <a:ext cx="932688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97280" y="1783560"/>
            <a:ext cx="932688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72400" y="6416676"/>
            <a:ext cx="256032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97280" y="6416676"/>
            <a:ext cx="66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332720" y="6416676"/>
            <a:ext cx="54864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5760" y="1554163"/>
            <a:ext cx="1042416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772400" y="76201"/>
            <a:ext cx="301752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749040" y="76201"/>
            <a:ext cx="402336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875520" y="6477001"/>
            <a:ext cx="9144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65760" y="457200"/>
            <a:ext cx="1042416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17220" y="1057987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304800"/>
            <a:ext cx="9982200" cy="43434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9144000" cy="186204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mblr_pmw7nwDbnu1qzm8dwo1_4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479">
            <a:off x="2091865" y="3917147"/>
            <a:ext cx="2097593" cy="2935407"/>
          </a:xfrm>
          <a:prstGeom prst="rect">
            <a:avLst/>
          </a:prstGeom>
        </p:spPr>
      </p:pic>
      <p:pic>
        <p:nvPicPr>
          <p:cNvPr id="5" name="Picture 4" descr="tumblr_pmw7nwDbnu1qzm8dwo1_4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479">
            <a:off x="6935742" y="3917147"/>
            <a:ext cx="2097593" cy="2935407"/>
          </a:xfrm>
          <a:prstGeom prst="rect">
            <a:avLst/>
          </a:prstGeom>
        </p:spPr>
      </p:pic>
      <p:pic>
        <p:nvPicPr>
          <p:cNvPr id="6" name="Picture 5" descr="tumblr_pmw7nwDbnu1qzm8dwo1_4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479">
            <a:off x="4530265" y="3917147"/>
            <a:ext cx="2097593" cy="293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4864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তা চাই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 খাই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272" y="2590800"/>
            <a:ext cx="1178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1044611" y="2590800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46" b="17777"/>
          <a:stretch/>
        </p:blipFill>
        <p:spPr>
          <a:xfrm>
            <a:off x="585653" y="429963"/>
            <a:ext cx="3300547" cy="223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3413035"/>
            <a:ext cx="33528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91436" y="5486400"/>
            <a:ext cx="1651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তা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1066800" y="5486400"/>
            <a:ext cx="91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228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4975E-6 L 0.63195 -0.0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76607E-6 L 0.61111 -0.007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5" grpId="2"/>
      <p:bldP spid="5" grpId="3"/>
      <p:bldP spid="8" grpId="0"/>
      <p:bldP spid="8" grpId="1"/>
      <p:bldP spid="9" grpId="0"/>
      <p:bldP spid="9" grpId="1"/>
      <p:bldP spid="9" grpId="2"/>
      <p:bldP spid="9" grpId="3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196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দিয়ে আরো শব্দ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8503" y="516904"/>
            <a:ext cx="2166591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75845" y="3096399"/>
            <a:ext cx="20201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নারস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6934397" y="2946737"/>
            <a:ext cx="17524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মড়া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11828"/>
            <a:ext cx="3581400" cy="2036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975845" y="3099137"/>
            <a:ext cx="7841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6945986" y="2946737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852E-6 3.51364E-6 L -0.00058 0.273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963E-6 4.91447E-6 L -0.00202 0.2625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51218" y="3242594"/>
            <a:ext cx="2078182" cy="201520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16267" y="3962400"/>
            <a:ext cx="3346933" cy="2438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8600" y="457200"/>
            <a:ext cx="2895600" cy="2514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05840" y="4038600"/>
            <a:ext cx="3185160" cy="235048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55937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09678"/>
            <a:ext cx="5486400" cy="34163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বইয়ের ১১ পৃষ্</a:t>
            </a:r>
            <a:r>
              <a:rPr lang="en-US" sz="5400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</a:t>
            </a:r>
            <a:r>
              <a:rPr lang="en-US" sz="5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5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5400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দেখ।</a:t>
            </a:r>
          </a:p>
          <a:p>
            <a:pPr>
              <a:buFont typeface="Wingdings" pitchFamily="2" charset="2"/>
              <a:buChar char="v"/>
            </a:pPr>
            <a:r>
              <a:rPr lang="bn-IN" sz="5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শোন ও বল।</a:t>
            </a:r>
            <a:endParaRPr lang="en-US" sz="54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4076034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 rot="2469769">
            <a:off x="3170550" y="4062541"/>
            <a:ext cx="3413834" cy="265048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otched Right Arrow 2"/>
          <p:cNvSpPr/>
          <p:nvPr/>
        </p:nvSpPr>
        <p:spPr>
          <a:xfrm rot="19413105">
            <a:off x="3250049" y="4157001"/>
            <a:ext cx="3413834" cy="265048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94608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bn-IN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ছবির সাথে বর্ণ মিলাও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9620" y="2422031"/>
            <a:ext cx="407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/>
            <a:endParaRPr lang="bn-IN" sz="7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2895600" cy="1926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2895600" cy="2168905"/>
          </a:xfrm>
          <a:prstGeom prst="rect">
            <a:avLst/>
          </a:prstGeom>
        </p:spPr>
      </p:pic>
      <p:pic>
        <p:nvPicPr>
          <p:cNvPr id="8" name="Picture 7" descr="15915361491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33400"/>
            <a:ext cx="297180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259E-6 -6.47249E-8 L 0.00362 0.328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2 -0.00879 L 0.00029 -0.339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17" r="9969"/>
          <a:stretch/>
        </p:blipFill>
        <p:spPr>
          <a:xfrm rot="10800000">
            <a:off x="609600" y="685801"/>
            <a:ext cx="3674321" cy="263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77000" y="1495961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আ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4343400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05"/>
          <a:stretch/>
        </p:blipFill>
        <p:spPr>
          <a:xfrm>
            <a:off x="609600" y="3657600"/>
            <a:ext cx="3733800" cy="258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otched Right Arrow 5"/>
          <p:cNvSpPr/>
          <p:nvPr/>
        </p:nvSpPr>
        <p:spPr>
          <a:xfrm>
            <a:off x="4343400" y="4800600"/>
            <a:ext cx="2213154" cy="265048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4419600" y="1905000"/>
            <a:ext cx="2015737" cy="269795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5915361491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57200"/>
            <a:ext cx="297180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49638" y="2779390"/>
          <a:ext cx="4475162" cy="2783210"/>
        </p:xfrm>
        <a:graphic>
          <a:graphicData uri="http://schemas.openxmlformats.org/presentationml/2006/ole">
            <p:oleObj spid="_x0000_s49154" name="Packager Shell Object" showAsIcon="1" r:id="rId3" imgW="871200" imgH="43776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914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67825"/>
            <a:ext cx="7543800" cy="5847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বইয়ের নীচের অংশ লক্ষ কর এবং হাত ঘুরাও।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92202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 descr="images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457200"/>
            <a:ext cx="1857375" cy="136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4184809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164687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108609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4114800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63604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দেখে বর্ণ লিখ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00" y="1219200"/>
            <a:ext cx="2852500" cy="2839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65" y="4267200"/>
            <a:ext cx="2870835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2286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572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5915361594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36" y="685800"/>
            <a:ext cx="2576739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73137"/>
            <a:ext cx="8763000" cy="37702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IN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62151" y="4426267"/>
            <a:ext cx="6419849" cy="2050733"/>
            <a:chOff x="1295400" y="4426267"/>
            <a:chExt cx="6419849" cy="2314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4648198"/>
              <a:ext cx="1609725" cy="1809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4426267"/>
              <a:ext cx="1971675" cy="2314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24" y="4663439"/>
              <a:ext cx="1609725" cy="1809750"/>
            </a:xfrm>
            <a:prstGeom prst="rect">
              <a:avLst/>
            </a:prstGeom>
          </p:spPr>
        </p:pic>
      </p:grpSp>
      <p:pic>
        <p:nvPicPr>
          <p:cNvPr id="7" name="Picture 6" descr="913561_9bcd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015930"/>
            <a:ext cx="1752600" cy="1546670"/>
          </a:xfrm>
          <a:prstGeom prst="rect">
            <a:avLst/>
          </a:prstGeom>
        </p:spPr>
      </p:pic>
      <p:pic>
        <p:nvPicPr>
          <p:cNvPr id="8" name="Picture 7" descr="b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4530500"/>
            <a:ext cx="1457325" cy="1032100"/>
          </a:xfrm>
          <a:prstGeom prst="rect">
            <a:avLst/>
          </a:prstGeom>
        </p:spPr>
      </p:pic>
      <p:pic>
        <p:nvPicPr>
          <p:cNvPr id="10" name="Picture 9" descr="b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620000" y="4419600"/>
            <a:ext cx="1457325" cy="10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3015258"/>
            <a:ext cx="6324600" cy="33855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মিরাজ উদ্দিন</a:t>
            </a:r>
          </a:p>
          <a:p>
            <a:r>
              <a:rPr lang="bn-IN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পদ্মা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মনসা সরকারি প্রাথমিক বিদ্যালয়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বোরহান উদ্দিন, ভোলা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Email:mdmirazuddin</a:t>
            </a:r>
            <a:r>
              <a:rPr lang="en-US" sz="2400" dirty="0" smtClean="0">
                <a:solidFill>
                  <a:srgbClr val="00B0F0"/>
                </a:solidFill>
                <a:latin typeface="+mj-lt"/>
                <a:cs typeface="NikoshBAN" pitchFamily="2" charset="0"/>
              </a:rPr>
              <a:t>233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01718984566</a:t>
            </a:r>
            <a:endParaRPr lang="bn-IN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600200"/>
            <a:ext cx="3810000" cy="3810000"/>
            <a:chOff x="-1447800" y="-1066800"/>
            <a:chExt cx="3810000" cy="3810000"/>
          </a:xfrm>
        </p:grpSpPr>
        <p:sp>
          <p:nvSpPr>
            <p:cNvPr id="6" name="Oval 5"/>
            <p:cNvSpPr/>
            <p:nvPr/>
          </p:nvSpPr>
          <p:spPr>
            <a:xfrm>
              <a:off x="-1447800" y="-1066800"/>
              <a:ext cx="3810000" cy="3810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1066800" y="-685800"/>
              <a:ext cx="3048000" cy="3048000"/>
            </a:xfrm>
            <a:prstGeom prst="ellipse">
              <a:avLst/>
            </a:prstGeom>
            <a:solidFill>
              <a:srgbClr val="C00000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762000" y="-381000"/>
              <a:ext cx="2438400" cy="24384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0070C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81400" y="1161871"/>
            <a:ext cx="47179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44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2590800"/>
            <a:ext cx="5791200" cy="32932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IN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IN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অংশঃ শুনি ও বলি, পড়ি ও লিখি (অ, আ)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704671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304800"/>
            <a:ext cx="4572000" cy="6212541"/>
            <a:chOff x="457200" y="304800"/>
            <a:chExt cx="4572000" cy="6212541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304800"/>
              <a:ext cx="4572000" cy="6212541"/>
              <a:chOff x="457200" y="304800"/>
              <a:chExt cx="4572000" cy="621254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362200" y="304800"/>
                <a:ext cx="838200" cy="621254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hevron 11"/>
              <p:cNvSpPr/>
              <p:nvPr/>
            </p:nvSpPr>
            <p:spPr>
              <a:xfrm rot="5400000">
                <a:off x="2039721" y="408088"/>
                <a:ext cx="1447800" cy="1564841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57200" y="1524000"/>
                <a:ext cx="4572000" cy="4572000"/>
                <a:chOff x="-2209800" y="-838200"/>
                <a:chExt cx="5334000" cy="53340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-1981200" y="-609600"/>
                  <a:ext cx="4876800" cy="4876800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n-IN" sz="4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Donut 6"/>
                <p:cNvSpPr/>
                <p:nvPr/>
              </p:nvSpPr>
              <p:spPr>
                <a:xfrm>
                  <a:off x="-2209800" y="-838200"/>
                  <a:ext cx="5334000" cy="5334000"/>
                </a:xfrm>
                <a:prstGeom prst="donut">
                  <a:avLst>
                    <a:gd name="adj" fmla="val 5016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6" name="Rectangle 15"/>
            <p:cNvSpPr/>
            <p:nvPr/>
          </p:nvSpPr>
          <p:spPr>
            <a:xfrm>
              <a:off x="1371600" y="2362200"/>
              <a:ext cx="2839239" cy="2970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endPara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115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endParaRPr lang="bn-IN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5184" y="381000"/>
            <a:ext cx="2280416" cy="299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381000" y="304800"/>
            <a:ext cx="2438400" cy="6248400"/>
          </a:xfrm>
          <a:prstGeom prst="flowChartDela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838200"/>
            <a:ext cx="8229600" cy="5105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১.১.১। বাক্য ও শব্দে ব্যবহৃত বাংলা বর্ণমালার ধ্বনি মনোযোগ শহকারে শুনবে ও মনে রাখবে।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১.১.১ বাক্য ও শব্দে ব্যবহৃত বাংলা বর্ণমালার ধ্বনি স্পষ্ট ও শুদ্ধ ভাবে বলতে পারবে।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600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১.১.১ বাংলা বর্ণমালা স্পষ্ট ও শুদ্ধ উচ্চারণে পড়তে পারবে।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000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১.১.১ স্পষ্ট ও সঠিক আকৃতিতে বাংলা বর্ণমালা লিখতে পারবে।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5336"/>
            <a:ext cx="99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381000" y="381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81000" y="1447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/>
          <p:cNvSpPr/>
          <p:nvPr/>
        </p:nvSpPr>
        <p:spPr>
          <a:xfrm>
            <a:off x="1143000" y="914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ross 4"/>
          <p:cNvSpPr/>
          <p:nvPr/>
        </p:nvSpPr>
        <p:spPr>
          <a:xfrm>
            <a:off x="1143000" y="1981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381000" y="2514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/>
          <p:cNvSpPr/>
          <p:nvPr/>
        </p:nvSpPr>
        <p:spPr>
          <a:xfrm>
            <a:off x="381000" y="3581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1143000" y="3048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>
            <a:off x="381000" y="4648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/>
          <p:cNvSpPr/>
          <p:nvPr/>
        </p:nvSpPr>
        <p:spPr>
          <a:xfrm>
            <a:off x="1143000" y="4114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>
            <a:off x="381000" y="5715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>
            <a:off x="1143000" y="5181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1143000" y="6248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1143000" y="-152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1905000" y="381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>
            <a:off x="1905000" y="1447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/>
          <p:cNvSpPr/>
          <p:nvPr/>
        </p:nvSpPr>
        <p:spPr>
          <a:xfrm>
            <a:off x="2667000" y="914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ross 17"/>
          <p:cNvSpPr/>
          <p:nvPr/>
        </p:nvSpPr>
        <p:spPr>
          <a:xfrm>
            <a:off x="2667000" y="1981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/>
          <p:cNvSpPr/>
          <p:nvPr/>
        </p:nvSpPr>
        <p:spPr>
          <a:xfrm>
            <a:off x="1905000" y="2514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>
            <a:off x="1905000" y="3581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>
            <a:off x="2667000" y="3048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>
            <a:off x="1905000" y="4648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>
            <a:off x="2667000" y="4114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23"/>
          <p:cNvSpPr/>
          <p:nvPr/>
        </p:nvSpPr>
        <p:spPr>
          <a:xfrm>
            <a:off x="1905000" y="5715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/>
          <p:cNvSpPr/>
          <p:nvPr/>
        </p:nvSpPr>
        <p:spPr>
          <a:xfrm>
            <a:off x="2667000" y="5181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>
            <a:off x="2667000" y="6248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>
            <a:off x="2667000" y="-152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ross 27"/>
          <p:cNvSpPr/>
          <p:nvPr/>
        </p:nvSpPr>
        <p:spPr>
          <a:xfrm>
            <a:off x="3429000" y="381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ross 28"/>
          <p:cNvSpPr/>
          <p:nvPr/>
        </p:nvSpPr>
        <p:spPr>
          <a:xfrm>
            <a:off x="3429000" y="1447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ross 29"/>
          <p:cNvSpPr/>
          <p:nvPr/>
        </p:nvSpPr>
        <p:spPr>
          <a:xfrm>
            <a:off x="4191000" y="914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ross 30"/>
          <p:cNvSpPr/>
          <p:nvPr/>
        </p:nvSpPr>
        <p:spPr>
          <a:xfrm>
            <a:off x="4191000" y="1981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ross 31"/>
          <p:cNvSpPr/>
          <p:nvPr/>
        </p:nvSpPr>
        <p:spPr>
          <a:xfrm>
            <a:off x="3429000" y="2514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ross 32"/>
          <p:cNvSpPr/>
          <p:nvPr/>
        </p:nvSpPr>
        <p:spPr>
          <a:xfrm>
            <a:off x="3429000" y="3581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ross 33"/>
          <p:cNvSpPr/>
          <p:nvPr/>
        </p:nvSpPr>
        <p:spPr>
          <a:xfrm>
            <a:off x="4191000" y="3048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>
            <a:off x="3429000" y="4648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>
            <a:off x="4191000" y="4114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/>
          <p:cNvSpPr/>
          <p:nvPr/>
        </p:nvSpPr>
        <p:spPr>
          <a:xfrm>
            <a:off x="3429000" y="5715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>
            <a:off x="4191000" y="5181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/>
          <p:cNvSpPr/>
          <p:nvPr/>
        </p:nvSpPr>
        <p:spPr>
          <a:xfrm>
            <a:off x="4191000" y="6248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/>
          <p:cNvSpPr/>
          <p:nvPr/>
        </p:nvSpPr>
        <p:spPr>
          <a:xfrm>
            <a:off x="4191000" y="-152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/>
          <p:cNvSpPr/>
          <p:nvPr/>
        </p:nvSpPr>
        <p:spPr>
          <a:xfrm>
            <a:off x="4953000" y="381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ross 41"/>
          <p:cNvSpPr/>
          <p:nvPr/>
        </p:nvSpPr>
        <p:spPr>
          <a:xfrm>
            <a:off x="4953000" y="1447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/>
          <p:cNvSpPr/>
          <p:nvPr/>
        </p:nvSpPr>
        <p:spPr>
          <a:xfrm>
            <a:off x="5715000" y="914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ross 43"/>
          <p:cNvSpPr/>
          <p:nvPr/>
        </p:nvSpPr>
        <p:spPr>
          <a:xfrm>
            <a:off x="5715000" y="1981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ross 44"/>
          <p:cNvSpPr/>
          <p:nvPr/>
        </p:nvSpPr>
        <p:spPr>
          <a:xfrm>
            <a:off x="4953000" y="2514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ross 45"/>
          <p:cNvSpPr/>
          <p:nvPr/>
        </p:nvSpPr>
        <p:spPr>
          <a:xfrm>
            <a:off x="4953000" y="3581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ross 46"/>
          <p:cNvSpPr/>
          <p:nvPr/>
        </p:nvSpPr>
        <p:spPr>
          <a:xfrm>
            <a:off x="5715000" y="3048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/>
          <p:cNvSpPr/>
          <p:nvPr/>
        </p:nvSpPr>
        <p:spPr>
          <a:xfrm>
            <a:off x="4953000" y="4648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>
            <a:off x="5715000" y="4114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/>
          <p:cNvSpPr/>
          <p:nvPr/>
        </p:nvSpPr>
        <p:spPr>
          <a:xfrm>
            <a:off x="4953000" y="5715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5715000" y="5181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ross 51"/>
          <p:cNvSpPr/>
          <p:nvPr/>
        </p:nvSpPr>
        <p:spPr>
          <a:xfrm>
            <a:off x="5715000" y="6248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ross 52"/>
          <p:cNvSpPr/>
          <p:nvPr/>
        </p:nvSpPr>
        <p:spPr>
          <a:xfrm>
            <a:off x="5715000" y="-152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/>
          <p:cNvSpPr/>
          <p:nvPr/>
        </p:nvSpPr>
        <p:spPr>
          <a:xfrm>
            <a:off x="6477000" y="381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ross 54"/>
          <p:cNvSpPr/>
          <p:nvPr/>
        </p:nvSpPr>
        <p:spPr>
          <a:xfrm>
            <a:off x="6477000" y="1447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ross 55"/>
          <p:cNvSpPr/>
          <p:nvPr/>
        </p:nvSpPr>
        <p:spPr>
          <a:xfrm>
            <a:off x="7239000" y="914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ross 56"/>
          <p:cNvSpPr/>
          <p:nvPr/>
        </p:nvSpPr>
        <p:spPr>
          <a:xfrm>
            <a:off x="7239000" y="1981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/>
          <p:cNvSpPr/>
          <p:nvPr/>
        </p:nvSpPr>
        <p:spPr>
          <a:xfrm>
            <a:off x="6477000" y="2514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ross 58"/>
          <p:cNvSpPr/>
          <p:nvPr/>
        </p:nvSpPr>
        <p:spPr>
          <a:xfrm>
            <a:off x="6477000" y="3581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/>
          <p:cNvSpPr/>
          <p:nvPr/>
        </p:nvSpPr>
        <p:spPr>
          <a:xfrm>
            <a:off x="7239000" y="3048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/>
          <p:cNvSpPr/>
          <p:nvPr/>
        </p:nvSpPr>
        <p:spPr>
          <a:xfrm>
            <a:off x="6477000" y="4648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ross 61"/>
          <p:cNvSpPr/>
          <p:nvPr/>
        </p:nvSpPr>
        <p:spPr>
          <a:xfrm>
            <a:off x="7239000" y="4114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ross 62"/>
          <p:cNvSpPr/>
          <p:nvPr/>
        </p:nvSpPr>
        <p:spPr>
          <a:xfrm>
            <a:off x="6477000" y="5715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/>
          <p:cNvSpPr/>
          <p:nvPr/>
        </p:nvSpPr>
        <p:spPr>
          <a:xfrm>
            <a:off x="7239000" y="5181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7239000" y="6248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ross 65"/>
          <p:cNvSpPr/>
          <p:nvPr/>
        </p:nvSpPr>
        <p:spPr>
          <a:xfrm>
            <a:off x="7239000" y="-152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ross 66"/>
          <p:cNvSpPr/>
          <p:nvPr/>
        </p:nvSpPr>
        <p:spPr>
          <a:xfrm>
            <a:off x="8001000" y="381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ross 67"/>
          <p:cNvSpPr/>
          <p:nvPr/>
        </p:nvSpPr>
        <p:spPr>
          <a:xfrm>
            <a:off x="8001000" y="1447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ross 68"/>
          <p:cNvSpPr/>
          <p:nvPr/>
        </p:nvSpPr>
        <p:spPr>
          <a:xfrm>
            <a:off x="8763000" y="914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ross 69"/>
          <p:cNvSpPr/>
          <p:nvPr/>
        </p:nvSpPr>
        <p:spPr>
          <a:xfrm>
            <a:off x="8763000" y="1981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ross 70"/>
          <p:cNvSpPr/>
          <p:nvPr/>
        </p:nvSpPr>
        <p:spPr>
          <a:xfrm>
            <a:off x="8001000" y="2514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ross 71"/>
          <p:cNvSpPr/>
          <p:nvPr/>
        </p:nvSpPr>
        <p:spPr>
          <a:xfrm>
            <a:off x="8001000" y="3581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ross 72"/>
          <p:cNvSpPr/>
          <p:nvPr/>
        </p:nvSpPr>
        <p:spPr>
          <a:xfrm>
            <a:off x="8763000" y="3048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ross 73"/>
          <p:cNvSpPr/>
          <p:nvPr/>
        </p:nvSpPr>
        <p:spPr>
          <a:xfrm>
            <a:off x="8001000" y="4648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ross 74"/>
          <p:cNvSpPr/>
          <p:nvPr/>
        </p:nvSpPr>
        <p:spPr>
          <a:xfrm>
            <a:off x="8763000" y="4114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ross 75"/>
          <p:cNvSpPr/>
          <p:nvPr/>
        </p:nvSpPr>
        <p:spPr>
          <a:xfrm>
            <a:off x="8001000" y="5715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ross 76"/>
          <p:cNvSpPr/>
          <p:nvPr/>
        </p:nvSpPr>
        <p:spPr>
          <a:xfrm>
            <a:off x="8763000" y="5181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ross 77"/>
          <p:cNvSpPr/>
          <p:nvPr/>
        </p:nvSpPr>
        <p:spPr>
          <a:xfrm>
            <a:off x="8763000" y="6248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ross 78"/>
          <p:cNvSpPr/>
          <p:nvPr/>
        </p:nvSpPr>
        <p:spPr>
          <a:xfrm>
            <a:off x="8763000" y="-152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ross 79"/>
          <p:cNvSpPr/>
          <p:nvPr/>
        </p:nvSpPr>
        <p:spPr>
          <a:xfrm>
            <a:off x="9525000" y="381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ross 80"/>
          <p:cNvSpPr/>
          <p:nvPr/>
        </p:nvSpPr>
        <p:spPr>
          <a:xfrm>
            <a:off x="9525000" y="1447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ross 81"/>
          <p:cNvSpPr/>
          <p:nvPr/>
        </p:nvSpPr>
        <p:spPr>
          <a:xfrm>
            <a:off x="10287000" y="914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ross 82"/>
          <p:cNvSpPr/>
          <p:nvPr/>
        </p:nvSpPr>
        <p:spPr>
          <a:xfrm>
            <a:off x="10287000" y="1981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ross 83"/>
          <p:cNvSpPr/>
          <p:nvPr/>
        </p:nvSpPr>
        <p:spPr>
          <a:xfrm>
            <a:off x="9525000" y="2514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ross 84"/>
          <p:cNvSpPr/>
          <p:nvPr/>
        </p:nvSpPr>
        <p:spPr>
          <a:xfrm>
            <a:off x="9525000" y="3581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ross 85"/>
          <p:cNvSpPr/>
          <p:nvPr/>
        </p:nvSpPr>
        <p:spPr>
          <a:xfrm>
            <a:off x="10287000" y="3048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ross 86"/>
          <p:cNvSpPr/>
          <p:nvPr/>
        </p:nvSpPr>
        <p:spPr>
          <a:xfrm>
            <a:off x="9525000" y="46482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ross 87"/>
          <p:cNvSpPr/>
          <p:nvPr/>
        </p:nvSpPr>
        <p:spPr>
          <a:xfrm>
            <a:off x="10287000" y="41148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ross 88"/>
          <p:cNvSpPr/>
          <p:nvPr/>
        </p:nvSpPr>
        <p:spPr>
          <a:xfrm>
            <a:off x="9525000" y="57150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ross 89"/>
          <p:cNvSpPr/>
          <p:nvPr/>
        </p:nvSpPr>
        <p:spPr>
          <a:xfrm>
            <a:off x="10287000" y="51816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ross 90"/>
          <p:cNvSpPr/>
          <p:nvPr/>
        </p:nvSpPr>
        <p:spPr>
          <a:xfrm>
            <a:off x="10287000" y="6248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ross 91"/>
          <p:cNvSpPr/>
          <p:nvPr/>
        </p:nvSpPr>
        <p:spPr>
          <a:xfrm>
            <a:off x="10287000" y="-152400"/>
            <a:ext cx="914400" cy="9144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752600" y="873204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7" name="Object 9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2452688"/>
          <a:ext cx="3505200" cy="2957512"/>
        </p:xfrm>
        <a:graphic>
          <a:graphicData uri="http://schemas.openxmlformats.org/presentationml/2006/ole">
            <p:oleObj spid="_x0000_s1029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143000"/>
            <a:ext cx="2036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শিখিঃ</a:t>
            </a:r>
            <a:endParaRPr lang="en-US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(20).jpg"/>
          <p:cNvPicPr>
            <a:picLocks noChangeAspect="1"/>
          </p:cNvPicPr>
          <p:nvPr/>
        </p:nvPicPr>
        <p:blipFill>
          <a:blip r:embed="rId2"/>
          <a:srcRect t="18282" b="18282"/>
          <a:stretch>
            <a:fillRect/>
          </a:stretch>
        </p:blipFill>
        <p:spPr>
          <a:xfrm>
            <a:off x="2819400" y="1847337"/>
            <a:ext cx="7696199" cy="4401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gular Pentagon 6"/>
          <p:cNvSpPr/>
          <p:nvPr/>
        </p:nvSpPr>
        <p:spPr>
          <a:xfrm>
            <a:off x="3657600" y="1447800"/>
            <a:ext cx="2666999" cy="4100513"/>
          </a:xfrm>
          <a:prstGeom prst="pentagon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399" y="1447800"/>
            <a:ext cx="2743200" cy="4100513"/>
          </a:xfrm>
          <a:prstGeom prst="pentagon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hj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75" y="457200"/>
            <a:ext cx="168592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38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 আসে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438400"/>
            <a:ext cx="11079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447800" y="2445603"/>
            <a:ext cx="643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17" y="457200"/>
            <a:ext cx="3621473" cy="198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352800"/>
            <a:ext cx="3632594" cy="201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43000" y="5416392"/>
            <a:ext cx="3205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লি হাসে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1507194" y="5435263"/>
            <a:ext cx="1221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1480088" y="5410200"/>
            <a:ext cx="653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304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49 -0.00093 L 0.60272 -0.0092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2 0.0037 L 0.58116 -3.00509E-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4" grpId="2"/>
      <p:bldP spid="4" grpId="3"/>
      <p:bldP spid="7" grpId="0"/>
      <p:bldP spid="8" grpId="0"/>
      <p:bldP spid="8" grpId="1"/>
      <p:bldP spid="9" grpId="0"/>
      <p:bldP spid="9" grpId="1"/>
      <p:bldP spid="9" grpId="2"/>
      <p:bldP spid="9" grpId="3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8401" y="3083004"/>
            <a:ext cx="1418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যু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775901" y="297359"/>
            <a:ext cx="7368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দিয়ে আরো শব্দ</a:t>
            </a:r>
            <a:endParaRPr lang="bn-IN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734" y="1254204"/>
            <a:ext cx="2950266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790" y="1143000"/>
            <a:ext cx="2802410" cy="1979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057400" y="3083004"/>
            <a:ext cx="6896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239000" y="3124200"/>
            <a:ext cx="1204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সি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239000" y="3124200"/>
            <a:ext cx="643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593E-6 1.46556E-6 L -0.00361 0.247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4074E-6 4.94683E-6 L -0.00145 0.24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6" grpId="2"/>
      <p:bldP spid="7" grpId="0"/>
      <p:bldP spid="8" grpId="0"/>
      <p:bldP spid="8" grpId="1"/>
      <p:bldP spid="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854" y="4107873"/>
            <a:ext cx="3042666" cy="22167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42054" y="3120995"/>
            <a:ext cx="1889256" cy="18320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34734" y="4184073"/>
            <a:ext cx="3042666" cy="221672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08654" y="450273"/>
            <a:ext cx="3042666" cy="221672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55937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218</Words>
  <Application>Microsoft Office PowerPoint</Application>
  <PresentationFormat>Custom</PresentationFormat>
  <Paragraphs>72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Custom Design</vt:lpstr>
      <vt:lpstr>Metro</vt:lpstr>
      <vt:lpstr>Trek</vt:lpstr>
      <vt:lpstr>Packager Shell Object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51</cp:revision>
  <dcterms:created xsi:type="dcterms:W3CDTF">2006-08-16T00:00:00Z</dcterms:created>
  <dcterms:modified xsi:type="dcterms:W3CDTF">2020-08-26T16:53:06Z</dcterms:modified>
</cp:coreProperties>
</file>