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68" r:id="rId2"/>
    <p:sldId id="275" r:id="rId3"/>
    <p:sldId id="277" r:id="rId4"/>
    <p:sldId id="274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2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haMadhava" initials="FC" lastIdx="1" clrIdx="0">
    <p:extLst>
      <p:ext uri="{19B8F6BF-5375-455C-9EA6-DF929625EA0E}">
        <p15:presenceInfo xmlns:p15="http://schemas.microsoft.com/office/powerpoint/2012/main" userId="RadhaMadha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8F7"/>
    <a:srgbClr val="E1E3CB"/>
    <a:srgbClr val="C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2" autoAdjust="0"/>
    <p:restoredTop sz="94464" autoAdjust="0"/>
  </p:normalViewPr>
  <p:slideViewPr>
    <p:cSldViewPr snapToGrid="0">
      <p:cViewPr varScale="1">
        <p:scale>
          <a:sx n="73" d="100"/>
          <a:sy n="73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B2223-616E-42E4-A822-EB707C419FB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3F656-C1B8-454B-9AA3-C6F111C2C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7C1C-28C9-4E23-94E5-AAC3612787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upkumar72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FC000"/>
            </a:gs>
            <a:gs pos="8000">
              <a:schemeClr val="accent6">
                <a:lumMod val="20000"/>
                <a:lumOff val="80000"/>
              </a:schemeClr>
            </a:gs>
            <a:gs pos="25000">
              <a:schemeClr val="accent5">
                <a:lumMod val="20000"/>
                <a:lumOff val="80000"/>
              </a:schemeClr>
            </a:gs>
            <a:gs pos="81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2CF40-C3CA-4677-BD63-804F4355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1940" y="1124260"/>
            <a:ext cx="1881892" cy="2551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1B8B0-F503-474C-B9ED-E1917E03D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90" y="1234814"/>
            <a:ext cx="1799924" cy="2547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66647-F765-4358-A582-65E784332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88" y="3355949"/>
            <a:ext cx="1951715" cy="2083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97D258-9D40-48E2-90A6-83F947199285}"/>
              </a:ext>
            </a:extLst>
          </p:cNvPr>
          <p:cNvSpPr/>
          <p:nvPr/>
        </p:nvSpPr>
        <p:spPr>
          <a:xfrm>
            <a:off x="4091737" y="2105817"/>
            <a:ext cx="3157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B7A9A-E5C1-408C-AE68-BA15ECD20D19}"/>
              </a:ext>
            </a:extLst>
          </p:cNvPr>
          <p:cNvSpPr txBox="1"/>
          <p:nvPr/>
        </p:nvSpPr>
        <p:spPr>
          <a:xfrm>
            <a:off x="3907355" y="1418220"/>
            <a:ext cx="375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98174" y="248478"/>
            <a:ext cx="5747676" cy="6352341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89021" y="543709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489021" y="1001196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89021" y="1458683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89021" y="1916171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89021" y="2373659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89021" y="2831146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89021" y="3288635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89021" y="3746121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89021" y="4203608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89021" y="4661097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89021" y="5118584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89021" y="5576071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89021" y="6033560"/>
            <a:ext cx="314712" cy="27203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5845" y="256557"/>
            <a:ext cx="5847981" cy="6352964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7966" y="546254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87966" y="1005243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87966" y="1464231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87966" y="1923220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87966" y="2382207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87966" y="2841196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87966" y="3300184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87966" y="3759173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87966" y="4218161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87966" y="4677149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87966" y="5136137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87966" y="5595126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87966" y="6054114"/>
            <a:ext cx="320203" cy="272923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46377" y="619232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628504" y="1078703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628501" y="1537100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628501" y="1998042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628503" y="2456555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646376" y="2907603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628504" y="3374531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46376" y="3835149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646377" y="4295130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646377" y="4754474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611633" y="5204481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628504" y="5654488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647148" y="6132050"/>
            <a:ext cx="834690" cy="1170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2109168" y="1161511"/>
            <a:ext cx="1847496" cy="5994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04348" y="1237352"/>
            <a:ext cx="2293298" cy="5994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স্ক্রাইবার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3" y="2798208"/>
            <a:ext cx="2337535" cy="2436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80" y="2813252"/>
            <a:ext cx="2862304" cy="22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3326" y="232235"/>
            <a:ext cx="11645348" cy="6393530"/>
            <a:chOff x="515744" y="399688"/>
            <a:chExt cx="8159020" cy="5725808"/>
          </a:xfrm>
        </p:grpSpPr>
        <p:sp>
          <p:nvSpPr>
            <p:cNvPr id="50" name="Rectangle 49"/>
            <p:cNvSpPr/>
            <p:nvPr/>
          </p:nvSpPr>
          <p:spPr>
            <a:xfrm flipH="1">
              <a:off x="515744" y="399688"/>
              <a:ext cx="4044223" cy="571797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168167" y="66543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168167" y="1077237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168167" y="148903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168167" y="190084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168167" y="2312641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168167" y="272444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168167" y="3136244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168167" y="3548045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168167" y="395984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4168167" y="437164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4168167" y="4783449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168167" y="519525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4168167" y="560705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59964" y="406960"/>
              <a:ext cx="4114800" cy="5718536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730327" y="66772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730327" y="1080880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30327" y="149403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730327" y="190718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30327" y="2320336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730327" y="2733488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730327" y="3146641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730327" y="3559793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730327" y="3972945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30327" y="438609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30327" y="4799249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30327" y="521240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730327" y="562555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278887" y="73341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66311" y="114700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6309" y="155962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66309" y="1974535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66310" y="2387259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278886" y="279326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266311" y="3213563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78886" y="3628182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78887" y="404222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278887" y="4455700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254440" y="486076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266311" y="5265836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279429" y="569570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5586" y="918311"/>
            <a:ext cx="351313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ইন্সপেকশন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গগলস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83278" y="968821"/>
            <a:ext cx="1932592" cy="5867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ডেন্টাল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521">
            <a:off x="1496254" y="2448744"/>
            <a:ext cx="2666064" cy="274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146">
            <a:off x="7933594" y="2259097"/>
            <a:ext cx="2825739" cy="29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930" y="196705"/>
            <a:ext cx="11516139" cy="6464590"/>
            <a:chOff x="515743" y="399129"/>
            <a:chExt cx="8159021" cy="5726367"/>
          </a:xfrm>
        </p:grpSpPr>
        <p:sp>
          <p:nvSpPr>
            <p:cNvPr id="50" name="Rectangle 49"/>
            <p:cNvSpPr/>
            <p:nvPr/>
          </p:nvSpPr>
          <p:spPr>
            <a:xfrm flipH="1">
              <a:off x="515743" y="399129"/>
              <a:ext cx="4044223" cy="571853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168167" y="66543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168167" y="1077237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168167" y="148903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168167" y="190084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168167" y="2312641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168167" y="272444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168167" y="3136244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168167" y="3548045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168167" y="395984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4168167" y="437164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4168167" y="4783449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168167" y="519525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4168167" y="560705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59964" y="406960"/>
              <a:ext cx="4114800" cy="5718536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730327" y="66772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730327" y="1080880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30327" y="149403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730327" y="190718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30327" y="2320336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730327" y="2733488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730327" y="3146641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730327" y="3559793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730327" y="3972945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30327" y="438609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30327" y="4799249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30327" y="521240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730327" y="562555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278887" y="73341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66311" y="114700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6309" y="155962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66309" y="1974535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66310" y="2387259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278886" y="279326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266311" y="3213563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78886" y="3628182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78887" y="404222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278887" y="4455700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254440" y="486076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266311" y="5265836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279429" y="569570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00309" y="974702"/>
            <a:ext cx="2430498" cy="5967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ম্যাগনিফাইং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61578" y="926291"/>
            <a:ext cx="2473737" cy="5398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11" y="2239308"/>
            <a:ext cx="2811996" cy="295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3CCF0-2040-46F2-B80B-82D06FD187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7867">
            <a:off x="7434993" y="2514609"/>
            <a:ext cx="2752725" cy="1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198782" y="238539"/>
            <a:ext cx="5833070" cy="6372193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66751" y="534692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466751" y="993609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66751" y="1452526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66751" y="1911444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66751" y="2370361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66751" y="2829278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66751" y="3288196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66751" y="3747113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66751" y="4206030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66751" y="4664948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66751" y="5123865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66751" y="5582782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66751" y="6041700"/>
            <a:ext cx="319388" cy="2728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31848" y="246643"/>
            <a:ext cx="5934865" cy="6372818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77566" y="537245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77566" y="997669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77566" y="1458092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77566" y="1918514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77566" y="2378936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77566" y="2839359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77566" y="3299783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77566" y="3760205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77566" y="4220628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77566" y="4681050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77566" y="5141472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77566" y="5601896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77566" y="6062319"/>
            <a:ext cx="324961" cy="273776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26445" y="610451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608306" y="1071359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608303" y="1531188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608303" y="1993571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608304" y="2453516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626443" y="2905974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608306" y="3374361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26443" y="3836419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626445" y="4297837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626445" y="4758617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591184" y="5210030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608306" y="5661444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627226" y="6140498"/>
            <a:ext cx="847091" cy="11738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63868" y="871419"/>
            <a:ext cx="3241502" cy="479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কম্বিনেসশন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4708" y="887257"/>
            <a:ext cx="1818324" cy="5925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970">
            <a:off x="8147701" y="2243165"/>
            <a:ext cx="3158758" cy="3066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910" y="2102786"/>
            <a:ext cx="3670239" cy="35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18661" y="170004"/>
            <a:ext cx="5891843" cy="6509075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687156" y="472519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687156" y="941294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687156" y="1410069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687156" y="1878845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687156" y="2347620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687156" y="2816395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687156" y="3285172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687156" y="3753946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687156" y="4222721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87156" y="4691498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687156" y="5160273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687156" y="5629047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687156" y="6097824"/>
            <a:ext cx="239271" cy="278743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0501" y="178282"/>
            <a:ext cx="5862837" cy="6509714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94582" y="475127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94582" y="945441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94582" y="1415754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94582" y="1886067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94582" y="2356380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94582" y="2826693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94582" y="3297007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94582" y="3767320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94582" y="4237632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94582" y="4707946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94582" y="5178258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94582" y="5648573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94582" y="6118885"/>
            <a:ext cx="243446" cy="27965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06791" y="549906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793202" y="1020714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793200" y="1490421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93200" y="1962736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793201" y="2432562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806790" y="2894739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93202" y="3373188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806790" y="3845171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806791" y="4316501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806791" y="4787179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780376" y="5248289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793202" y="5709399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807377" y="6198744"/>
            <a:ext cx="634603" cy="1199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0292" y="1020714"/>
            <a:ext cx="333710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1" y="2372635"/>
            <a:ext cx="3337103" cy="2900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1745" y="960907"/>
            <a:ext cx="2964091" cy="5433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68" y="1886067"/>
            <a:ext cx="2574965" cy="2552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4614" y="4787179"/>
            <a:ext cx="1201275" cy="71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ভাইস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03580" y="218660"/>
            <a:ext cx="5939251" cy="6411896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687212" y="516659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687212" y="978435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687212" y="1440211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687212" y="1901989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687212" y="2363766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687212" y="2825542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687212" y="3287319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687212" y="3749095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687212" y="4210871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87212" y="4672649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687212" y="5134425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687212" y="5596201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687212" y="6057979"/>
            <a:ext cx="239984" cy="274581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1819" y="226815"/>
            <a:ext cx="5876600" cy="6412525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96450" y="519228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96450" y="982520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96450" y="1445812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96450" y="1909103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96450" y="2372394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96450" y="2835686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96450" y="3298977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96450" y="3762269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96450" y="4225561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96450" y="4688851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96450" y="5152143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96450" y="5615434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96450" y="6078726"/>
            <a:ext cx="244172" cy="275482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07204" y="592890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793575" y="1056669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793572" y="1519364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93572" y="1984627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793574" y="2447439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807203" y="2902715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93575" y="3374021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807203" y="3838958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807204" y="4303251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807204" y="4766901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780709" y="5221127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793575" y="5675353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807791" y="6157393"/>
            <a:ext cx="636495" cy="11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72" y="2188807"/>
            <a:ext cx="2718688" cy="226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9155" y="4825957"/>
            <a:ext cx="2663251" cy="86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সোল্ডার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970">
            <a:off x="8122151" y="2125048"/>
            <a:ext cx="3005414" cy="2743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3206" y="4790328"/>
            <a:ext cx="3297796" cy="48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কম্বিনেসশন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03206" y="1056669"/>
            <a:ext cx="2972931" cy="5474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8859" y="978435"/>
            <a:ext cx="2972931" cy="5474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69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357809" y="387626"/>
            <a:ext cx="5983593" cy="6082748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928076" y="666062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928076" y="1097523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928076" y="1528985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928076" y="1960448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928076" y="2391910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928076" y="2823372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928076" y="3254835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928076" y="3686296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928076" y="4117758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928076" y="4549221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928076" y="4980682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928076" y="5412145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928076" y="5843608"/>
            <a:ext cx="233606" cy="256555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41399" y="395245"/>
            <a:ext cx="5492792" cy="6075129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21122" y="668462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21122" y="1101340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21122" y="1534218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21122" y="1967095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21122" y="2399972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521122" y="2832850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21122" y="3265728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21122" y="3698605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21122" y="4131483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21122" y="4564360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21122" y="4997237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21122" y="5430115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21122" y="5862993"/>
            <a:ext cx="237682" cy="257397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44879" y="737288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031612" y="1170621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031611" y="1602941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31611" y="2037661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6031611" y="2470090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044878" y="2895479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6031612" y="3335845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6044878" y="3770259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044879" y="4204073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044879" y="4637286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6019089" y="5061693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6031612" y="5486100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045451" y="5936495"/>
            <a:ext cx="619579" cy="11035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56" y="2148020"/>
            <a:ext cx="2543082" cy="2209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3586" y="4987759"/>
            <a:ext cx="225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স্ক্রাইবার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18086" y="1182421"/>
            <a:ext cx="2824051" cy="511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0918" y="1212021"/>
            <a:ext cx="2824051" cy="511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320">
            <a:off x="1258429" y="1512786"/>
            <a:ext cx="3726812" cy="3792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690" y="5116872"/>
            <a:ext cx="2290150" cy="51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2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347869" y="357808"/>
            <a:ext cx="5710840" cy="6133980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644668" y="642891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644668" y="1084651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644668" y="1526412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644668" y="1968175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644668" y="2409936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644668" y="2851697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644668" y="3293460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644668" y="3735220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644668" y="4176981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44668" y="4618744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644668" y="5060504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644668" y="5502266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644668" y="5944029"/>
            <a:ext cx="234011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58707" y="365609"/>
            <a:ext cx="5785423" cy="6134582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38740" y="645348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8740" y="1088559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38740" y="1531770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38740" y="1974981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8740" y="2418191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38740" y="2861401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38740" y="3304612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38740" y="3747823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38740" y="4191034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38740" y="4634244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8740" y="5077455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38740" y="5520665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38740" y="5963876"/>
            <a:ext cx="238094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61673" y="715817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748383" y="1159494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748381" y="1602134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48381" y="2047231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748382" y="2489982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61672" y="2925526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48383" y="3376403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761672" y="3821188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761673" y="4265357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761673" y="4708911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735839" y="5143449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748383" y="5577987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762246" y="6039133"/>
            <a:ext cx="620652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944625" y="1227628"/>
            <a:ext cx="2898927" cy="5237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84187" y="1227628"/>
            <a:ext cx="2898927" cy="5237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8072" y="5124412"/>
            <a:ext cx="2666691" cy="57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79" y="2074945"/>
            <a:ext cx="3335429" cy="2397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967" y="4941177"/>
            <a:ext cx="3061963" cy="57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সোল্ডারিং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743F9-0DA7-4F3D-8EA6-D276F72768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7867">
            <a:off x="7434993" y="2514609"/>
            <a:ext cx="2752725" cy="1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5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17357" y="206115"/>
            <a:ext cx="5840505" cy="6436952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634421" y="505278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634421" y="968859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634421" y="1432439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634421" y="1896021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634421" y="2359603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634421" y="2823183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634421" y="3286765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634421" y="3750346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634421" y="4213926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34421" y="4677508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634421" y="5141089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634421" y="5604670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634421" y="6068252"/>
            <a:ext cx="239324" cy="275654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57860" y="214301"/>
            <a:ext cx="5916782" cy="6437584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1981" y="507857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41981" y="972960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41981" y="1438062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41981" y="1903164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41981" y="2368265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1981" y="2833367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41981" y="3298469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41981" y="3763571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1981" y="4228673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41981" y="4693774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41981" y="5158876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41981" y="5623978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41981" y="6089080"/>
            <a:ext cx="243500" cy="276558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4082" y="581807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740491" y="1047398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740489" y="1511901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40489" y="1978983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740490" y="2443603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54081" y="2900658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40491" y="3373806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754081" y="3840559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754082" y="4306667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754082" y="4772129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727661" y="5228130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740491" y="5684131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754668" y="6168055"/>
            <a:ext cx="634744" cy="1185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481746" y="1118897"/>
            <a:ext cx="2964748" cy="549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625F6-4C4C-4CD0-9735-9CD956E27A34}"/>
              </a:ext>
            </a:extLst>
          </p:cNvPr>
          <p:cNvSpPr txBox="1"/>
          <p:nvPr/>
        </p:nvSpPr>
        <p:spPr>
          <a:xfrm>
            <a:off x="1341026" y="3453152"/>
            <a:ext cx="3593165" cy="49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2D458-4F5F-432E-A081-3304E519AD80}"/>
              </a:ext>
            </a:extLst>
          </p:cNvPr>
          <p:cNvSpPr txBox="1"/>
          <p:nvPr/>
        </p:nvSpPr>
        <p:spPr>
          <a:xfrm>
            <a:off x="6842318" y="2179722"/>
            <a:ext cx="4359227" cy="28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49558-A660-4D26-810F-C0DF202F5F6B}"/>
              </a:ext>
            </a:extLst>
          </p:cNvPr>
          <p:cNvSpPr txBox="1"/>
          <p:nvPr/>
        </p:nvSpPr>
        <p:spPr>
          <a:xfrm>
            <a:off x="7485111" y="1038872"/>
            <a:ext cx="2964746" cy="6653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5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78295" y="377687"/>
            <a:ext cx="5821172" cy="6094277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27001" y="66092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427001" y="1099826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27001" y="153872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27001" y="197763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27001" y="241653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27001" y="285543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27001" y="329433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27001" y="3733239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27001" y="417214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27001" y="461104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27001" y="5049945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27001" y="548884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27001" y="592775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90945" y="385438"/>
            <a:ext cx="5922759" cy="6094875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36162" y="66336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6162" y="110370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36162" y="154405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36162" y="198439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6162" y="2424734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36162" y="286507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36162" y="330541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36162" y="374576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36162" y="418610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36162" y="4626443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6162" y="5066785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36162" y="5507127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36162" y="594747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86368" y="73337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568267" y="117418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568264" y="161395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568264" y="205617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568266" y="2496061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586367" y="292878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568267" y="33767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586367" y="381865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586368" y="42599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586368" y="4700627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551180" y="5132353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568267" y="5564078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587149" y="602224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5393" y="1035516"/>
            <a:ext cx="357526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376" y="2474952"/>
            <a:ext cx="4191754" cy="2516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5740" y="2686569"/>
            <a:ext cx="4568409" cy="164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2633" y="706864"/>
            <a:ext cx="3473811" cy="32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37849" y="939233"/>
            <a:ext cx="2724187" cy="62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94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570" y="957146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1" y="1711877"/>
            <a:ext cx="3405478" cy="410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919487" y="2046838"/>
            <a:ext cx="5914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arupkumar72@gmail.com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4078706" y="2321004"/>
            <a:ext cx="43674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kern="1500" spc="30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kern="1500" spc="3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67" y="608320"/>
            <a:ext cx="3852648" cy="5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1EAB5A-2F02-424D-A434-9A28B3C04007}"/>
              </a:ext>
            </a:extLst>
          </p:cNvPr>
          <p:cNvGrpSpPr/>
          <p:nvPr/>
        </p:nvGrpSpPr>
        <p:grpSpPr>
          <a:xfrm>
            <a:off x="309754" y="339865"/>
            <a:ext cx="11572491" cy="6178270"/>
            <a:chOff x="89760" y="-63502"/>
            <a:chExt cx="12138714" cy="6857998"/>
          </a:xfrm>
        </p:grpSpPr>
        <p:sp>
          <p:nvSpPr>
            <p:cNvPr id="50" name="Rectangle 49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14311" y="767892"/>
              <a:ext cx="3038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4251" y="735473"/>
              <a:ext cx="2532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bn-BD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অধ্যায়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7422" y="2022184"/>
              <a:ext cx="45464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ইলেকট্রনিক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হ্যান্ড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টুলস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59127" y="4682556"/>
              <a:ext cx="4425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হ্যান্ড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টুলস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79643" y="3555030"/>
              <a:ext cx="20148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পাঠ-১.১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49" y="2784424"/>
              <a:ext cx="413063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 ইলেকট্রনিক্স-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  <a:p>
              <a:pPr algn="ctr"/>
              <a:r>
                <a:rPr lang="bn-BD" sz="28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34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88235" y="313082"/>
            <a:ext cx="5692470" cy="62318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79000"/>
                  <a:lumOff val="21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5519010" y="648771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519010" y="1093462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519010" y="1538153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5519010" y="1982845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519010" y="2427535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5519010" y="2872227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5519010" y="3316919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5519010" y="3761609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5519010" y="4206300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519010" y="4650992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5519010" y="5095684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5519010" y="5540375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5519010" y="5985066"/>
            <a:ext cx="228964" cy="264422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4118" y="313083"/>
            <a:ext cx="5979647" cy="6231834"/>
          </a:xfrm>
          <a:prstGeom prst="rect">
            <a:avLst/>
          </a:prstGeom>
          <a:gradFill flip="none" rotWithShape="1">
            <a:gsLst>
              <a:gs pos="5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45000"/>
                  <a:lumOff val="55000"/>
                  <a:alpha val="0"/>
                </a:schemeClr>
              </a:gs>
              <a:gs pos="9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00271" y="651244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0271" y="109739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0271" y="154354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00271" y="1989696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00271" y="2435846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00271" y="288199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0271" y="3328146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00271" y="3774296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00271" y="422044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0271" y="466659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0271" y="5112745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00271" y="5558897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00271" y="6005046"/>
            <a:ext cx="232959" cy="26528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33492" y="722182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620488" y="1168800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620486" y="1614376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620486" y="2062425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620487" y="2508113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633491" y="2946545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620488" y="3400413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633491" y="3848147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633492" y="4295262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633492" y="4741757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608214" y="5179178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5620488" y="5616598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634052" y="6080803"/>
            <a:ext cx="607266" cy="1137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541" y="1093462"/>
            <a:ext cx="223788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342" y="1970126"/>
            <a:ext cx="319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45" y="2468738"/>
            <a:ext cx="395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282" y="2993537"/>
            <a:ext cx="4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621" y="3961889"/>
            <a:ext cx="3103339" cy="3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475" y="3630654"/>
            <a:ext cx="511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282" y="4186165"/>
            <a:ext cx="516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4921" y="1051709"/>
            <a:ext cx="207908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2633" y="1882531"/>
            <a:ext cx="49629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স্ক্রু-ড্রাইভার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ইলেকট্রিশিয়ান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85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42147" y="238976"/>
            <a:ext cx="5803216" cy="6415550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83155" y="537145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483155" y="999184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83155" y="1461223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83155" y="1923264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83155" y="2385304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83155" y="2847343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83155" y="3309384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83155" y="3771423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83155" y="4233462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83155" y="4695503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83155" y="5157542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83155" y="5619582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83155" y="6081623"/>
            <a:ext cx="317753" cy="27473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63406" y="238977"/>
            <a:ext cx="5904490" cy="6433250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9819" y="539716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89819" y="1003271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89819" y="1466827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89819" y="1930383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89819" y="2393937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89819" y="2857493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89819" y="3321049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89819" y="3784604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89819" y="4248160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89819" y="4711714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89819" y="5175270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89819" y="5638826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89819" y="6102381"/>
            <a:ext cx="323297" cy="275639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42030" y="613419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623984" y="1077462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623982" y="1540421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623982" y="2005950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623983" y="2469025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642028" y="2924561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623984" y="3396135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42028" y="3861336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642030" y="4325894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642030" y="4789809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606951" y="5244294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623984" y="5698779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642808" y="6181093"/>
            <a:ext cx="842756" cy="1181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3088" y="999184"/>
            <a:ext cx="4003369" cy="4901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523" y="1952127"/>
            <a:ext cx="4886971" cy="371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সোল্ডারিং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2761" y="1658601"/>
            <a:ext cx="4580153" cy="39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82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38540" y="357808"/>
            <a:ext cx="5716845" cy="6133980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01544" y="642891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401544" y="1084651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01544" y="1526412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01544" y="1968175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01544" y="2409936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01544" y="2851697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01544" y="3293460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01544" y="3735220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01544" y="4176981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01544" y="4618744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01544" y="5060504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01544" y="5502266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01544" y="5944029"/>
            <a:ext cx="313024" cy="262680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55382" y="365609"/>
            <a:ext cx="5931818" cy="6134582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96203" y="645348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96203" y="1088559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96203" y="1531770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96203" y="1974981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96203" y="2418191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96203" y="2861401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96203" y="3304612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96203" y="3747823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96203" y="4191034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96203" y="4634244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96203" y="5077455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196203" y="5520665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96203" y="5963876"/>
            <a:ext cx="318485" cy="26354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58055" y="715817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540279" y="1159494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540276" y="1602134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540276" y="2047231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540277" y="2489982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558053" y="2925526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540279" y="3376403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558053" y="3821188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558055" y="4265357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558055" y="4708911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523498" y="5143449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540279" y="5577987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558822" y="6039133"/>
            <a:ext cx="830213" cy="11299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84" y="2475807"/>
            <a:ext cx="3600154" cy="240561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83049" y="1224119"/>
            <a:ext cx="3566174" cy="689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71" y="2368833"/>
            <a:ext cx="3788158" cy="268995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820727" y="1201671"/>
            <a:ext cx="4056846" cy="6340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930" y="278295"/>
            <a:ext cx="11516139" cy="6301409"/>
            <a:chOff x="515744" y="399688"/>
            <a:chExt cx="8159020" cy="5725808"/>
          </a:xfrm>
        </p:grpSpPr>
        <p:sp>
          <p:nvSpPr>
            <p:cNvPr id="50" name="Rectangle 49"/>
            <p:cNvSpPr/>
            <p:nvPr/>
          </p:nvSpPr>
          <p:spPr>
            <a:xfrm flipH="1">
              <a:off x="515744" y="399688"/>
              <a:ext cx="4044223" cy="571797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168167" y="66543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168167" y="1077237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168167" y="148903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168167" y="190084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168167" y="2312641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168167" y="272444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168167" y="3136244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168167" y="3548045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168167" y="3959846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4168167" y="4371648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4168167" y="4783449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168167" y="5195250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4168167" y="5607052"/>
              <a:ext cx="221440" cy="24486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59964" y="406960"/>
              <a:ext cx="4114800" cy="5718536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</a:schemeClr>
                </a:gs>
                <a:gs pos="1000">
                  <a:schemeClr val="accent6">
                    <a:lumMod val="20000"/>
                    <a:lumOff val="80000"/>
                  </a:schemeClr>
                </a:gs>
                <a:gs pos="75000">
                  <a:schemeClr val="accent6">
                    <a:lumMod val="20000"/>
                    <a:lumOff val="80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730327" y="66772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730327" y="1080880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30327" y="149403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730327" y="190718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30327" y="2320336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730327" y="2733488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730327" y="3146641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730327" y="3559793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730327" y="3972945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30327" y="4386097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30327" y="4799249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30327" y="5212402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730327" y="5625554"/>
              <a:ext cx="225304" cy="24566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278887" y="73341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66311" y="114700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6309" y="155962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66309" y="1974535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66310" y="2387259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278886" y="2793264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266311" y="3213563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78886" y="3628182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78887" y="404222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278887" y="4455700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254440" y="4860768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266311" y="5265836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279429" y="5695707"/>
              <a:ext cx="587311" cy="105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41582" y="955914"/>
            <a:ext cx="2220916" cy="6504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59" y="2829268"/>
            <a:ext cx="2245000" cy="235856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513668" y="984193"/>
            <a:ext cx="315205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সোল্ডারিং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22" y="1880399"/>
            <a:ext cx="2682540" cy="1995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100000" l="7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1861" flipH="1">
            <a:off x="8166918" y="2797619"/>
            <a:ext cx="2740016" cy="21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311004" y="298175"/>
            <a:ext cx="5740828" cy="6261651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635618" y="597178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635618" y="1060512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635618" y="1523846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635618" y="1987181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635618" y="2450515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635618" y="2913849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635618" y="3377184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635618" y="3840518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635618" y="4303852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35618" y="4767187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635618" y="5230521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635618" y="5693855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635618" y="6157189"/>
            <a:ext cx="235240" cy="275507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65192" y="298174"/>
            <a:ext cx="5815803" cy="6253469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32810" y="599757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2810" y="1064611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32810" y="1529465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32810" y="1994319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2810" y="2459173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32810" y="2924028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32810" y="3388882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32810" y="3853736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32810" y="4318590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32810" y="4783444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2810" y="5248298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32810" y="5713153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32810" y="6178007"/>
            <a:ext cx="239344" cy="276411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3238" y="673667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739878" y="1139010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739876" y="1603266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739876" y="2070098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739877" y="2534471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53237" y="2991283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39878" y="3464179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753237" y="3930684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753238" y="4396543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753238" y="4861757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727267" y="5317515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739878" y="5773274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753814" y="6256939"/>
            <a:ext cx="623911" cy="1185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63465" y="1139010"/>
            <a:ext cx="2413349" cy="590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সোল্ডার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61947" y="1139010"/>
            <a:ext cx="1829254" cy="590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6" y="2865849"/>
            <a:ext cx="2889478" cy="2114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8804">
            <a:off x="7982544" y="2738160"/>
            <a:ext cx="2837202" cy="21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312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AtraiOMJ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RadhaMadhava</dc:creator>
  <cp:lastModifiedBy>RadhaMadhava</cp:lastModifiedBy>
  <cp:revision>274</cp:revision>
  <dcterms:created xsi:type="dcterms:W3CDTF">2020-07-04T04:47:13Z</dcterms:created>
  <dcterms:modified xsi:type="dcterms:W3CDTF">2020-08-26T19:03:31Z</dcterms:modified>
</cp:coreProperties>
</file>