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8" r:id="rId2"/>
    <p:sldId id="274" r:id="rId3"/>
    <p:sldId id="275" r:id="rId4"/>
    <p:sldId id="277" r:id="rId5"/>
    <p:sldId id="271" r:id="rId6"/>
    <p:sldId id="273" r:id="rId7"/>
    <p:sldId id="279" r:id="rId8"/>
    <p:sldId id="28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a Computer" initials="FC" lastIdx="1" clrIdx="0">
    <p:extLst>
      <p:ext uri="{19B8F6BF-5375-455C-9EA6-DF929625EA0E}">
        <p15:presenceInfo xmlns:p15="http://schemas.microsoft.com/office/powerpoint/2012/main" userId="Flora 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A35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8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3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7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37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5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6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24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36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4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9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5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8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1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2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7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5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3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upkumar72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8A6319-C3A4-425D-A7E2-CB620E910F5D}"/>
              </a:ext>
            </a:extLst>
          </p:cNvPr>
          <p:cNvSpPr/>
          <p:nvPr/>
        </p:nvSpPr>
        <p:spPr>
          <a:xfrm>
            <a:off x="2659555" y="2255457"/>
            <a:ext cx="6233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96419-9B2D-4EE1-93E1-FE5D79236B68}"/>
              </a:ext>
            </a:extLst>
          </p:cNvPr>
          <p:cNvSpPr/>
          <p:nvPr/>
        </p:nvSpPr>
        <p:spPr>
          <a:xfrm>
            <a:off x="3217442" y="898444"/>
            <a:ext cx="52886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8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নলাইন</a:t>
            </a:r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9174" y="2064867"/>
            <a:ext cx="1881892" cy="2551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1" y="2445898"/>
            <a:ext cx="1799924" cy="2547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8" y="4042562"/>
            <a:ext cx="1951715" cy="20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326" y="1078986"/>
            <a:ext cx="20452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2"/>
                    </a14:imgEffect>
                    <a14:imgEffect>
                      <a14:saturation sat="106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28" y="2149383"/>
            <a:ext cx="2548609" cy="3070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985163" y="2338350"/>
            <a:ext cx="4652675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AtraiOMJ" panose="00000400000000000000" pitchFamily="2" charset="0"/>
                <a:cs typeface="AtraiOMJ" panose="00000400000000000000" pitchFamily="2" charset="0"/>
              </a:rPr>
              <a:t>অরূপ কুমার চৌধুরী</a:t>
            </a:r>
            <a:endParaRPr lang="en-US" sz="3600" dirty="0">
              <a:latin typeface="AtraiOMJ" panose="00000400000000000000" pitchFamily="2" charset="0"/>
              <a:cs typeface="AtraiOMJ" panose="000004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ফাজিলপুর ডব্লিউ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কাদরী উচ্চ বিদ্যালয়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ফেনী সদর, ফেনী।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০১৮১২৫৭৫৭৭২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arupkumar72@gmail.com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81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5693" y="1188720"/>
            <a:ext cx="25864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916" y="2407509"/>
            <a:ext cx="40771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নবম-দশম শ্রেণি</a:t>
            </a:r>
          </a:p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অধ্যায়-১৩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সসীম ধারা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 – ১৩.১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অঙ্ক নং-৬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28" y="2056714"/>
            <a:ext cx="2427145" cy="30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18115" y="2617889"/>
            <a:ext cx="5759116" cy="206210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এই পাঠ শেষে শিক্ষার্থীরা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ধারার সাধারণ পদ নির্ণয় করতে পারবে।</a:t>
            </a:r>
          </a:p>
          <a:p>
            <a:pPr marL="514350" indent="-514350"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সংখ্যক পদ নির্ণয়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601" y="1004145"/>
            <a:ext cx="30341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B9BF50-1DE2-436D-9300-A7B8C3396035}"/>
              </a:ext>
            </a:extLst>
          </p:cNvPr>
          <p:cNvSpPr txBox="1"/>
          <p:nvPr/>
        </p:nvSpPr>
        <p:spPr>
          <a:xfrm>
            <a:off x="3982371" y="335780"/>
            <a:ext cx="3578087" cy="584775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সসীম ধারা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9146" y="905433"/>
            <a:ext cx="16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 নং-৬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7F118-BC6E-4C9E-A47B-D12A1C35AFC4}"/>
              </a:ext>
            </a:extLst>
          </p:cNvPr>
          <p:cNvSpPr txBox="1"/>
          <p:nvPr/>
        </p:nvSpPr>
        <p:spPr>
          <a:xfrm>
            <a:off x="2019300" y="1620896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bn-BD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8 + 11+ 14 + 17 </a:t>
            </a:r>
            <a:r>
              <a:rPr lang="en-US" sz="3200" dirty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+ … … … </a:t>
            </a:r>
            <a:r>
              <a:rPr lang="bn-BD" sz="3200" dirty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ধারাটির কোন পদ 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392</a:t>
            </a:r>
            <a:r>
              <a:rPr lang="en-US" sz="3200" dirty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2" y="2856500"/>
            <a:ext cx="3039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ধারাটি সমান্তর ধারা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856500"/>
            <a:ext cx="1295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11522" y="3225832"/>
            <a:ext cx="1280225" cy="155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1" y="4163577"/>
            <a:ext cx="2427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অন্তর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d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7183" y="2718000"/>
            <a:ext cx="1506417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11 – 8 = 3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14 – 11 = 3 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17 – 14 = 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92400" y="2089171"/>
            <a:ext cx="2609776" cy="1644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54687" y="4552666"/>
            <a:ext cx="1154938" cy="110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30623" y="4222007"/>
            <a:ext cx="230536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d=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২য় পদ – ১ম পদ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48354" y="3510039"/>
            <a:ext cx="30397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ধারাটির প্রথম পদ,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28179" y="4327016"/>
            <a:ext cx="1719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‒ 8  =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19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27" grpId="0" animBg="1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A77F118-BC6E-4C9E-A47B-D12A1C35AFC4}"/>
              </a:ext>
            </a:extLst>
          </p:cNvPr>
          <p:cNvSpPr txBox="1"/>
          <p:nvPr/>
        </p:nvSpPr>
        <p:spPr>
          <a:xfrm>
            <a:off x="2184069" y="713431"/>
            <a:ext cx="471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bn-BD" sz="2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bn-BD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8 + 11+ 14 + 17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+ … … </a:t>
            </a:r>
            <a:r>
              <a:rPr lang="bn-BD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ea typeface="Arial Unicode MS" panose="020B0604020202020204" pitchFamily="34" charset="-128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3190" y="79844"/>
            <a:ext cx="2370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 ধারা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4514" y="1632293"/>
            <a:ext cx="2902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ধরি,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n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তম পদ = 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392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2819" y="2646156"/>
            <a:ext cx="315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+ (n – 1)d = 392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2818" y="3338653"/>
            <a:ext cx="315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+ (n – 1)3 = 392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3677" y="2646156"/>
            <a:ext cx="353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bn-B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⸪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n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তম পদ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(n – 1)d</a:t>
            </a:r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43677" y="3338653"/>
            <a:ext cx="353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a = 8</a:t>
            </a:r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ও</a:t>
            </a:r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 3 </a:t>
            </a:r>
            <a:r>
              <a:rPr lang="bn-B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বসিয়ে</a:t>
            </a:r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3200" y="4101828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Times New Roman" panose="02020603050405020304" pitchFamily="18" charset="0"/>
              </a:rPr>
              <a:t>বা,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+ 3n – 3 = 392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2818" y="4684804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Times New Roman" panose="02020603050405020304" pitchFamily="18" charset="0"/>
              </a:rPr>
              <a:t>বা,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+ 3n = 392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43200" y="5208024"/>
            <a:ext cx="252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Times New Roman" panose="02020603050405020304" pitchFamily="18" charset="0"/>
              </a:rPr>
              <a:t>বা,</a:t>
            </a:r>
            <a:r>
              <a:rPr lang="en-US" sz="2800" dirty="0">
                <a:latin typeface="Times New Roman" panose="02020603050405020304" pitchFamily="18" charset="0"/>
              </a:rPr>
              <a:t> 3n = 392 - 5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6894286" y="802631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ধারাটির কোন পদ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392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211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2" grpId="0"/>
      <p:bldP spid="23" grpId="0"/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059" y="1185942"/>
            <a:ext cx="2345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3n = 392 - 5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962462" y="-42645"/>
            <a:ext cx="1858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 ধারা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60059" y="1842742"/>
                <a:ext cx="2263009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বা,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387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59" y="1842742"/>
                <a:ext cx="2263009" cy="878574"/>
              </a:xfrm>
              <a:prstGeom prst="rect">
                <a:avLst/>
              </a:prstGeom>
              <a:blipFill>
                <a:blip r:embed="rId2"/>
                <a:stretch>
                  <a:fillRect l="-431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965594" y="2020123"/>
            <a:ext cx="355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উভয় পক্ষে 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3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দ্বারা ভাগ করে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60059" y="2815860"/>
            <a:ext cx="440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60059" y="3605144"/>
            <a:ext cx="318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⸫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তম পদ = 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392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60059" y="4516581"/>
            <a:ext cx="344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129 </a:t>
            </a:r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তম পদ।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CA8811-A2D9-4822-B2CE-C81DBA974543}"/>
              </a:ext>
            </a:extLst>
          </p:cNvPr>
          <p:cNvSpPr txBox="1"/>
          <p:nvPr/>
        </p:nvSpPr>
        <p:spPr>
          <a:xfrm>
            <a:off x="2517689" y="508570"/>
            <a:ext cx="6098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0B75F-B998-42D2-8953-58609AD185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617D4E"/>
              </a:clrFrom>
              <a:clrTo>
                <a:srgbClr val="617D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0583" y="1804899"/>
            <a:ext cx="4392270" cy="2828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3F20F9-486A-4A51-9CB8-97918A9E3F7A}"/>
              </a:ext>
            </a:extLst>
          </p:cNvPr>
          <p:cNvSpPr txBox="1"/>
          <p:nvPr/>
        </p:nvSpPr>
        <p:spPr>
          <a:xfrm>
            <a:off x="1841157" y="5078627"/>
            <a:ext cx="7339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_7 </a:t>
            </a:r>
          </a:p>
        </p:txBody>
      </p:sp>
    </p:spTree>
    <p:extLst>
      <p:ext uri="{BB962C8B-B14F-4D97-AF65-F5344CB8AC3E}">
        <p14:creationId xmlns:p14="http://schemas.microsoft.com/office/powerpoint/2010/main" val="350870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D79F50-6EAC-4852-9214-1DBF4180E1BC}"/>
              </a:ext>
            </a:extLst>
          </p:cNvPr>
          <p:cNvSpPr/>
          <p:nvPr/>
        </p:nvSpPr>
        <p:spPr>
          <a:xfrm>
            <a:off x="4144016" y="3561283"/>
            <a:ext cx="44117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kern="15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9600" b="1" kern="15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6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2171</TotalTime>
  <Words>277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AtraiOMJ</vt:lpstr>
      <vt:lpstr>Cambria Math</vt:lpstr>
      <vt:lpstr>NikoshBAN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 Computer</dc:creator>
  <cp:lastModifiedBy>RadhaMadhava</cp:lastModifiedBy>
  <cp:revision>264</cp:revision>
  <cp:lastPrinted>2020-07-20T08:04:10Z</cp:lastPrinted>
  <dcterms:created xsi:type="dcterms:W3CDTF">2020-06-15T16:58:30Z</dcterms:created>
  <dcterms:modified xsi:type="dcterms:W3CDTF">2020-08-27T05:48:03Z</dcterms:modified>
</cp:coreProperties>
</file>