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25" autoAdjust="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5348F-7DF0-480D-86BD-53E52C4C33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A35FFF-189D-4C1D-9B5D-2258C026C4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06DB9F-ABB0-4263-981A-718149421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1645A-5761-4DA7-B75C-DE30E68948A6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55DFBA-DF65-4365-8332-621CC7C8A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67EDF7-3200-4FF0-8F28-C52D4CE0B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9D69A-A6A4-4D02-A9C3-6F129CBF1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557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459E3-DD90-477C-9F03-807653643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ACC5DE-D79F-401B-8986-8010F071E3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E010E9-D01F-4230-897A-8E6E440F7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1645A-5761-4DA7-B75C-DE30E68948A6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9D91EF-8773-4D8F-BFF2-8144BFB7A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A49351-BA31-43E4-A9B1-8907E0B60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9D69A-A6A4-4D02-A9C3-6F129CBF1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768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06A54C-25CC-4C22-A1B9-A1690A8A3F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B3B284-CF09-43E6-8B0F-BC646B3D59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C486AB-D26F-48FC-B22B-12AEC0386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1645A-5761-4DA7-B75C-DE30E68948A6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80F704-8D5D-4309-AE89-5CEDFB16B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5CFBD9-2036-4ABF-8A6A-58C034402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9D69A-A6A4-4D02-A9C3-6F129CBF1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252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F2F5C-4DB0-4DF7-BC6F-E12EEF0A5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FB73D-7B1A-43D5-8ACA-5BFEF7ED25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23D4A9-8424-4FD1-B52C-E85C4FC0F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1645A-5761-4DA7-B75C-DE30E68948A6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05C6E8-E23A-43A3-982C-2A788A345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663F09-0C83-4A10-93B3-90BD0607A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9D69A-A6A4-4D02-A9C3-6F129CBF1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214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49332-A19F-43D5-B97A-D37677C14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052067-85DF-4E20-B00B-3E03A16395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6EB7A-D005-4F31-8CFA-A159CF880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1645A-5761-4DA7-B75C-DE30E68948A6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837BF2-A307-4332-AA3F-31C8337A3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7F292-B07C-43BB-9656-F0F1ECCC7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9D69A-A6A4-4D02-A9C3-6F129CBF1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266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45D00-1D1D-4730-A932-EFF6527B7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4D7A16-AC30-470B-8460-BC01B64B34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C128A7-2389-4B18-8108-69BF46BEF0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9ED4DC-5AD3-476F-964F-166ED6BDC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1645A-5761-4DA7-B75C-DE30E68948A6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967B0F-126F-46D9-8F7D-49DCC80FC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66EC24-4322-4DF5-9583-60BEB90C0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9D69A-A6A4-4D02-A9C3-6F129CBF1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925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D0233-1E4B-4780-A8A4-357AD71AB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728E53-B2BE-4D65-B1EB-D73A9EB3E0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265E97-5013-49B4-BD8A-F204505C7A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BFABB5-7236-44DC-B7CD-2C080DD7F6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879161-94DC-4468-A685-60CE668E35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3356B6-EB20-4552-88CE-C4D2A7138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1645A-5761-4DA7-B75C-DE30E68948A6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B52FAB-0A7B-45A7-84CC-0CCDC496D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2095CF-03DC-439B-AC6C-1E1B5A0E9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9D69A-A6A4-4D02-A9C3-6F129CBF1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195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DA4FB-6750-4D10-A200-B8B6D6047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7A6C8-1754-48C4-826A-A8F316023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1645A-5761-4DA7-B75C-DE30E68948A6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AEDECE-3E17-4E2C-9A2A-86D8A901C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D99B1F-2DE9-4891-B750-C1DD042BB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9D69A-A6A4-4D02-A9C3-6F129CBF1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637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CC4878-E320-4A50-8985-02825CC7A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1645A-5761-4DA7-B75C-DE30E68948A6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EBCEFD-1636-491E-8CF5-7C0D74E33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A04B58-5D1D-45DB-91C0-C2799E24E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9D69A-A6A4-4D02-A9C3-6F129CBF1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414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1F622-C128-4F81-ABD2-D30E73BF9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618C8A-0EA6-4893-AB17-DED110644F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292E8A-C248-4821-8C75-19F89B9E5E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FAF1B3-A086-4D8F-9984-76261DB66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1645A-5761-4DA7-B75C-DE30E68948A6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7FB18E-DFDD-4415-9911-88ABF294D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76D6DC-504B-4DA1-9E31-4742D8963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9D69A-A6A4-4D02-A9C3-6F129CBF1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933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ED656-61BD-428C-B502-0C3054516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9015AB-95CB-4957-B878-C881B8FB67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CB23A8-CB07-404B-82FF-86B432788F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D76AE3-6AE3-4B84-A2F9-1B4D11A73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1645A-5761-4DA7-B75C-DE30E68948A6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0E9189-C612-41E8-8508-D1F258BEE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4F3CB4-39D1-4931-8BA5-4E569E73B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9D69A-A6A4-4D02-A9C3-6F129CBF1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215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124FAB-16BA-48D2-A565-DCFCB7C96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9FAC2C-3390-45E9-AC48-3ACA2FEDA4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AEB850-14AA-4E84-9BEA-C5A223AE6A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1645A-5761-4DA7-B75C-DE30E68948A6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6CBB1-88D4-454A-A930-77EB8C2272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E0E59C-52DF-43C4-BD9B-CE38660F02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9D69A-A6A4-4D02-A9C3-6F129CBF1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111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Reclining Body Scan Meditation | Erika Trice">
            <a:extLst>
              <a:ext uri="{FF2B5EF4-FFF2-40B4-BE49-F238E27FC236}">
                <a16:creationId xmlns:a16="http://schemas.microsoft.com/office/drawing/2014/main" id="{40B86239-A8A1-428A-A772-7A2306C03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FC632FA-9C52-45FA-8CC7-E6DEDAD3DAEC}"/>
              </a:ext>
            </a:extLst>
          </p:cNvPr>
          <p:cNvSpPr txBox="1"/>
          <p:nvPr/>
        </p:nvSpPr>
        <p:spPr>
          <a:xfrm>
            <a:off x="8173329" y="2686930"/>
            <a:ext cx="285526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60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স্বাগতম</a:t>
            </a:r>
            <a:r>
              <a:rPr lang="bn-IN" sz="6000" b="1" dirty="0"/>
              <a:t> 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3978799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ACC3ED3-FAB0-40E6-9F45-5881D2842A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685" y="450889"/>
            <a:ext cx="3282609" cy="33005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2E4F31B-EDA7-475D-8105-3EE1B77507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54" y="1847459"/>
            <a:ext cx="6830727" cy="40098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EF46BAD-5D70-4C4C-B64A-757EBCBA2A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90507">
            <a:off x="-165146" y="952825"/>
            <a:ext cx="4280017" cy="225069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D231634-A519-455E-A309-2924B86B2357}"/>
              </a:ext>
            </a:extLst>
          </p:cNvPr>
          <p:cNvSpPr/>
          <p:nvPr/>
        </p:nvSpPr>
        <p:spPr>
          <a:xfrm>
            <a:off x="778312" y="5832176"/>
            <a:ext cx="10961982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কালিতে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দেখানো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স্থানগুলোকে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পোর্ট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মিডিয়াগুলোকে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সংযুক্ত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E296AE9-8EAC-434D-8F89-F5A844188977}"/>
              </a:ext>
            </a:extLst>
          </p:cNvPr>
          <p:cNvSpPr/>
          <p:nvPr/>
        </p:nvSpPr>
        <p:spPr>
          <a:xfrm>
            <a:off x="3470935" y="608265"/>
            <a:ext cx="3042987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NIC  Card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9D5BA9D-29DC-4C5B-8F33-EC8DC53FF33C}"/>
              </a:ext>
            </a:extLst>
          </p:cNvPr>
          <p:cNvSpPr/>
          <p:nvPr/>
        </p:nvSpPr>
        <p:spPr>
          <a:xfrm>
            <a:off x="8457685" y="3429000"/>
            <a:ext cx="3042987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USB NIC  Card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55CC5EF-B64F-4F4E-9CC2-1E232B79B645}"/>
              </a:ext>
            </a:extLst>
          </p:cNvPr>
          <p:cNvSpPr/>
          <p:nvPr/>
        </p:nvSpPr>
        <p:spPr>
          <a:xfrm>
            <a:off x="1541854" y="2101162"/>
            <a:ext cx="982493" cy="85603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CAD4CB6-BA86-4418-8373-CE2806CF13EE}"/>
              </a:ext>
            </a:extLst>
          </p:cNvPr>
          <p:cNvSpPr/>
          <p:nvPr/>
        </p:nvSpPr>
        <p:spPr>
          <a:xfrm>
            <a:off x="8455004" y="1893638"/>
            <a:ext cx="982493" cy="85603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C4D61BD-7008-49BB-906A-7FCBE6A00CCE}"/>
              </a:ext>
            </a:extLst>
          </p:cNvPr>
          <p:cNvSpPr/>
          <p:nvPr/>
        </p:nvSpPr>
        <p:spPr>
          <a:xfrm>
            <a:off x="5595059" y="4805466"/>
            <a:ext cx="543096" cy="49285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236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7CDA5FB-30F6-43F7-9DC4-D99F4F170D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09" y="472179"/>
            <a:ext cx="11062964" cy="4885746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7D4BA291-44FD-4609-BF3A-EEEADDB460F9}"/>
              </a:ext>
            </a:extLst>
          </p:cNvPr>
          <p:cNvSpPr/>
          <p:nvPr/>
        </p:nvSpPr>
        <p:spPr>
          <a:xfrm>
            <a:off x="10678733" y="2198121"/>
            <a:ext cx="220014" cy="21945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8D93835-E787-4B89-94E5-7816FB5467A0}"/>
              </a:ext>
            </a:extLst>
          </p:cNvPr>
          <p:cNvSpPr/>
          <p:nvPr/>
        </p:nvSpPr>
        <p:spPr>
          <a:xfrm>
            <a:off x="5296552" y="1682392"/>
            <a:ext cx="220014" cy="21945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924DF97-F830-4976-959D-523D740AA211}"/>
              </a:ext>
            </a:extLst>
          </p:cNvPr>
          <p:cNvSpPr/>
          <p:nvPr/>
        </p:nvSpPr>
        <p:spPr>
          <a:xfrm>
            <a:off x="8570847" y="3347553"/>
            <a:ext cx="220014" cy="21945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F1F1B54-FC8B-44BC-8067-BB79B6385C6F}"/>
              </a:ext>
            </a:extLst>
          </p:cNvPr>
          <p:cNvSpPr/>
          <p:nvPr/>
        </p:nvSpPr>
        <p:spPr>
          <a:xfrm>
            <a:off x="8570847" y="2188694"/>
            <a:ext cx="220014" cy="21945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75230B-45B4-4170-AF74-765150F939B3}"/>
              </a:ext>
            </a:extLst>
          </p:cNvPr>
          <p:cNvSpPr/>
          <p:nvPr/>
        </p:nvSpPr>
        <p:spPr>
          <a:xfrm>
            <a:off x="490193" y="5065880"/>
            <a:ext cx="10576874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NIC-Network Interface Card</a:t>
            </a:r>
          </a:p>
          <a:p>
            <a:pPr algn="just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কম্পিউটারগুলো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একটাকে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অন্যটির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যন্ত্রটি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কার্ড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ইন্টারফেইস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কার্ড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263142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CBE9E43-FA32-4415-BB88-666F937094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90" y="368484"/>
            <a:ext cx="9817003" cy="4335491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904C559-0CA3-4E96-BDAB-98A0A08865F6}"/>
              </a:ext>
            </a:extLst>
          </p:cNvPr>
          <p:cNvSpPr/>
          <p:nvPr/>
        </p:nvSpPr>
        <p:spPr>
          <a:xfrm>
            <a:off x="4845377" y="471340"/>
            <a:ext cx="1131217" cy="124433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34155EF-7E73-41BC-940D-3F0FA1457500}"/>
              </a:ext>
            </a:extLst>
          </p:cNvPr>
          <p:cNvSpPr/>
          <p:nvPr/>
        </p:nvSpPr>
        <p:spPr>
          <a:xfrm>
            <a:off x="2404075" y="634738"/>
            <a:ext cx="1131217" cy="124433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9166B2-AFB7-43A7-8CDB-56085A7730E8}"/>
              </a:ext>
            </a:extLst>
          </p:cNvPr>
          <p:cNvSpPr/>
          <p:nvPr/>
        </p:nvSpPr>
        <p:spPr>
          <a:xfrm>
            <a:off x="490193" y="4877342"/>
            <a:ext cx="11359300" cy="15696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রিসোর্স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algn="just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ক্লায়েন্টকে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সুযোগ-সুবিধা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সবগুলোকেই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রিসোর্স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সার্ভারে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প্রিন্ট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প্রিন্টার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বার্তা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পাঠানোর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ফ্যাক্স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মেশিন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257105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7FD167E-43BC-4A11-85C3-A3C0DF8C93E8}"/>
              </a:ext>
            </a:extLst>
          </p:cNvPr>
          <p:cNvSpPr/>
          <p:nvPr/>
        </p:nvSpPr>
        <p:spPr>
          <a:xfrm>
            <a:off x="554628" y="3896956"/>
            <a:ext cx="10576874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noFill/>
          </a:ln>
        </p:spPr>
        <p:txBody>
          <a:bodyPr wrap="square">
            <a:spAutoFit/>
          </a:bodyPr>
          <a:lstStyle/>
          <a:p>
            <a:pPr algn="just"/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6A24D6-9F52-44A9-9FF4-780ABBF898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526" y="407125"/>
            <a:ext cx="7597079" cy="335510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08690BC-E0E9-4D4F-91DA-D04D1A8DDB53}"/>
              </a:ext>
            </a:extLst>
          </p:cNvPr>
          <p:cNvSpPr/>
          <p:nvPr/>
        </p:nvSpPr>
        <p:spPr>
          <a:xfrm>
            <a:off x="2600244" y="5339257"/>
            <a:ext cx="6572036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HTTP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-hyper text transfer protocol</a:t>
            </a:r>
          </a:p>
        </p:txBody>
      </p:sp>
    </p:spTree>
    <p:extLst>
      <p:ext uri="{BB962C8B-B14F-4D97-AF65-F5344CB8AC3E}">
        <p14:creationId xmlns:p14="http://schemas.microsoft.com/office/powerpoint/2010/main" val="384587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B7CFA97-3F62-4C8E-910D-FB91D9F67EFD}"/>
              </a:ext>
            </a:extLst>
          </p:cNvPr>
          <p:cNvSpPr/>
          <p:nvPr/>
        </p:nvSpPr>
        <p:spPr>
          <a:xfrm>
            <a:off x="1080165" y="4850018"/>
            <a:ext cx="9569759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noFill/>
          </a:ln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যারা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প্রত্যেককেই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ইউজার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026" name="Picture 2" descr="Male, user icon">
            <a:extLst>
              <a:ext uri="{FF2B5EF4-FFF2-40B4-BE49-F238E27FC236}">
                <a16:creationId xmlns:a16="http://schemas.microsoft.com/office/drawing/2014/main" id="{A2DA5F88-D21D-49EC-BD5D-022D39E5C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193" y="249412"/>
            <a:ext cx="2864007" cy="286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Beveled 4">
            <a:extLst>
              <a:ext uri="{FF2B5EF4-FFF2-40B4-BE49-F238E27FC236}">
                <a16:creationId xmlns:a16="http://schemas.microsoft.com/office/drawing/2014/main" id="{D65BD31F-5CC9-4E17-9EF0-9EFB1A7E504C}"/>
              </a:ext>
            </a:extLst>
          </p:cNvPr>
          <p:cNvSpPr/>
          <p:nvPr/>
        </p:nvSpPr>
        <p:spPr>
          <a:xfrm>
            <a:off x="3601330" y="3313849"/>
            <a:ext cx="3685735" cy="703385"/>
          </a:xfrm>
          <a:prstGeom prst="beve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>
                <a:solidFill>
                  <a:schemeClr val="bg1"/>
                </a:solidFill>
              </a:rPr>
              <a:t>User</a:t>
            </a:r>
          </a:p>
          <a:p>
            <a:pPr algn="ctr"/>
            <a:r>
              <a:rPr lang="en-US" sz="1800">
                <a:solidFill>
                  <a:schemeClr val="bg1"/>
                </a:solidFill>
              </a:rPr>
              <a:t>ব্যবহারকারী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66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881775-97D0-42B9-B699-0EEA3B3468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305" y="497264"/>
            <a:ext cx="7315200" cy="36576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38814E-2D38-4AD8-B787-4D90A360FC53}"/>
              </a:ext>
            </a:extLst>
          </p:cNvPr>
          <p:cNvSpPr/>
          <p:nvPr/>
        </p:nvSpPr>
        <p:spPr>
          <a:xfrm>
            <a:off x="6096000" y="1932495"/>
            <a:ext cx="1370029" cy="7824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48D772A-2A87-42BC-B556-E03753189949}"/>
              </a:ext>
            </a:extLst>
          </p:cNvPr>
          <p:cNvSpPr/>
          <p:nvPr/>
        </p:nvSpPr>
        <p:spPr>
          <a:xfrm>
            <a:off x="1060533" y="4283288"/>
            <a:ext cx="9569759" cy="15696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noFill/>
          </a:ln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নেটওয়ার্কিংয়ে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সুইচ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যন্ত্র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কম্পিউটারগুলোকে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সমন্বয়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সাধণের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কাজটি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সুইচ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হাব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-পরবর্তী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বিস্তারিত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846375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54436DF9-9124-44EE-9243-32A4C1858821}"/>
              </a:ext>
            </a:extLst>
          </p:cNvPr>
          <p:cNvSpPr/>
          <p:nvPr/>
        </p:nvSpPr>
        <p:spPr>
          <a:xfrm>
            <a:off x="3882683" y="365760"/>
            <a:ext cx="4220308" cy="12238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/>
              <a:t>একক কাজ </a:t>
            </a:r>
            <a:endParaRPr lang="en-US" sz="2800" b="1" dirty="0"/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805EBF43-8A2C-4736-A33C-EDF98351A072}"/>
              </a:ext>
            </a:extLst>
          </p:cNvPr>
          <p:cNvSpPr/>
          <p:nvPr/>
        </p:nvSpPr>
        <p:spPr>
          <a:xfrm>
            <a:off x="954258" y="2391508"/>
            <a:ext cx="10283483" cy="3615397"/>
          </a:xfrm>
          <a:prstGeom prst="fra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সার্ভারের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সার্ভার এর সংক্ষিপ্ত বর্ণনা দাও । 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828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ome Icons - Free Download, PNG and SVG">
            <a:extLst>
              <a:ext uri="{FF2B5EF4-FFF2-40B4-BE49-F238E27FC236}">
                <a16:creationId xmlns:a16="http://schemas.microsoft.com/office/drawing/2014/main" id="{9B8E473A-EB84-45C3-893E-4D830EECAA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606" y="-684233"/>
            <a:ext cx="4506937" cy="450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632A4FA-D77C-4475-B5CE-6C4FD5F9170F}"/>
              </a:ext>
            </a:extLst>
          </p:cNvPr>
          <p:cNvSpPr txBox="1"/>
          <p:nvPr/>
        </p:nvSpPr>
        <p:spPr>
          <a:xfrm>
            <a:off x="4115647" y="545329"/>
            <a:ext cx="23695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b="1" dirty="0">
                <a:solidFill>
                  <a:schemeClr val="bg1"/>
                </a:solidFill>
              </a:rPr>
              <a:t>বাড়ির কাজ 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4" name="Rectangle: Beveled 3">
            <a:extLst>
              <a:ext uri="{FF2B5EF4-FFF2-40B4-BE49-F238E27FC236}">
                <a16:creationId xmlns:a16="http://schemas.microsoft.com/office/drawing/2014/main" id="{F1FD9913-EBC1-4D07-B47F-4BAA5CE5D73E}"/>
              </a:ext>
            </a:extLst>
          </p:cNvPr>
          <p:cNvSpPr/>
          <p:nvPr/>
        </p:nvSpPr>
        <p:spPr>
          <a:xfrm>
            <a:off x="546295" y="3429000"/>
            <a:ext cx="11099409" cy="3225018"/>
          </a:xfrm>
          <a:prstGeom prst="beve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</a:t>
            </a:r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</a:t>
            </a:r>
            <a:r>
              <a:rPr lang="bn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সংক্ষিপ্ত বর্ণনা দাও । </a:t>
            </a:r>
            <a:endParaRPr lang="en-US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7326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-Technologiess Black Lotus Seeds 5 Nos.: Amazon.in: Garden &amp; Outdoors">
            <a:extLst>
              <a:ext uri="{FF2B5EF4-FFF2-40B4-BE49-F238E27FC236}">
                <a16:creationId xmlns:a16="http://schemas.microsoft.com/office/drawing/2014/main" id="{00244CCB-2802-4744-920D-D461B0729C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6A8AD93-8C92-4FBD-B53D-23DAA1D497EA}"/>
              </a:ext>
            </a:extLst>
          </p:cNvPr>
          <p:cNvSpPr txBox="1"/>
          <p:nvPr/>
        </p:nvSpPr>
        <p:spPr>
          <a:xfrm>
            <a:off x="8314006" y="2967335"/>
            <a:ext cx="26548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5400" b="1" dirty="0">
                <a:solidFill>
                  <a:schemeClr val="bg1">
                    <a:lumMod val="95000"/>
                  </a:schemeClr>
                </a:solidFill>
              </a:rPr>
              <a:t>ধন্যবাদ </a:t>
            </a:r>
            <a:endParaRPr lang="en-US" sz="54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673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839E10B-F8A9-4B65-A3B2-F506FB592E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05948" cy="6858000"/>
          </a:xfrm>
          <a:prstGeom prst="rect">
            <a:avLst/>
          </a:prstGeom>
        </p:spPr>
      </p:pic>
      <p:sp>
        <p:nvSpPr>
          <p:cNvPr id="2" name="Content Placeholder 10">
            <a:extLst>
              <a:ext uri="{FF2B5EF4-FFF2-40B4-BE49-F238E27FC236}">
                <a16:creationId xmlns:a16="http://schemas.microsoft.com/office/drawing/2014/main" id="{06B01369-F63C-4341-96CB-76042C75F8C3}"/>
              </a:ext>
            </a:extLst>
          </p:cNvPr>
          <p:cNvSpPr txBox="1">
            <a:spLocks/>
          </p:cNvSpPr>
          <p:nvPr/>
        </p:nvSpPr>
        <p:spPr bwMode="auto">
          <a:xfrm>
            <a:off x="5882208" y="271473"/>
            <a:ext cx="5104660" cy="6315054"/>
          </a:xfrm>
          <a:prstGeom prst="rect">
            <a:avLst/>
          </a:prstGeom>
          <a:pattFill prst="wave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  <a:ln w="66675">
            <a:solidFill>
              <a:schemeClr val="tx1"/>
            </a:solidFill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bn-I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bn-BD" sz="2700" b="1" u="sng" dirty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700" b="1" u="sng" dirty="0"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DB0D30-7C44-42C3-9594-1E774FCF5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241" y="1391437"/>
            <a:ext cx="2480593" cy="2471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F2EA10C-D8A9-4A90-9CBC-94CBE3DAB9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9271" y="4086073"/>
            <a:ext cx="4320209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altLang="en-US" sz="2400" b="1" dirty="0" err="1">
                <a:latin typeface="NikoshBAN" panose="02000000000000000000" pitchFamily="2" charset="0"/>
              </a:rPr>
              <a:t>মোসাম্ম</a:t>
            </a:r>
            <a:r>
              <a:rPr lang="en-US" altLang="en-US" sz="2400" b="1" dirty="0">
                <a:latin typeface="NikoshBAN" panose="02000000000000000000" pitchFamily="2" charset="0"/>
              </a:rPr>
              <a:t>ৎ </a:t>
            </a:r>
            <a:r>
              <a:rPr lang="en-US" altLang="en-US" sz="2400" b="1" dirty="0" err="1">
                <a:latin typeface="NikoshBAN" panose="02000000000000000000" pitchFamily="2" charset="0"/>
              </a:rPr>
              <a:t>গুলশান</a:t>
            </a:r>
            <a:r>
              <a:rPr lang="en-US" altLang="en-US" sz="2400" b="1" dirty="0">
                <a:latin typeface="NikoshBAN" panose="02000000000000000000" pitchFamily="2" charset="0"/>
              </a:rPr>
              <a:t> </a:t>
            </a:r>
            <a:r>
              <a:rPr lang="en-US" altLang="en-US" sz="2400" b="1" dirty="0" err="1">
                <a:latin typeface="NikoshBAN" panose="02000000000000000000" pitchFamily="2" charset="0"/>
              </a:rPr>
              <a:t>আরা</a:t>
            </a:r>
            <a:r>
              <a:rPr lang="en-US" altLang="en-US" sz="2400" b="1" dirty="0">
                <a:latin typeface="NikoshBAN" panose="02000000000000000000" pitchFamily="2" charset="0"/>
              </a:rPr>
              <a:t> </a:t>
            </a:r>
            <a:r>
              <a:rPr lang="en-US" altLang="en-US" sz="2400" b="1" dirty="0" err="1">
                <a:latin typeface="NikoshBAN" panose="02000000000000000000" pitchFamily="2" charset="0"/>
              </a:rPr>
              <a:t>বেগম</a:t>
            </a:r>
            <a:br>
              <a:rPr lang="en-US" altLang="en-US" sz="2800" dirty="0">
                <a:latin typeface="NikoshBAN" panose="02000000000000000000" pitchFamily="2" charset="0"/>
              </a:rPr>
            </a:br>
            <a:r>
              <a:rPr lang="en-US" altLang="en-US" sz="2400" dirty="0">
                <a:latin typeface="NikoshBAN" panose="02000000000000000000" pitchFamily="2" charset="0"/>
              </a:rPr>
              <a:t> </a:t>
            </a:r>
            <a:r>
              <a:rPr lang="en-US" altLang="en-US" sz="2400" dirty="0" err="1">
                <a:latin typeface="NikoshBAN" panose="02000000000000000000" pitchFamily="2" charset="0"/>
              </a:rPr>
              <a:t>সহকারি</a:t>
            </a:r>
            <a:r>
              <a:rPr lang="en-US" altLang="en-US" sz="2400" dirty="0">
                <a:latin typeface="NikoshBAN" panose="02000000000000000000" pitchFamily="2" charset="0"/>
              </a:rPr>
              <a:t>  </a:t>
            </a:r>
            <a:r>
              <a:rPr lang="en-US" altLang="en-US" sz="2400" dirty="0" err="1">
                <a:latin typeface="NikoshBAN" panose="02000000000000000000" pitchFamily="2" charset="0"/>
              </a:rPr>
              <a:t>শিক্ষক</a:t>
            </a:r>
            <a:r>
              <a:rPr lang="bn-IN" altLang="en-US" sz="2400" dirty="0">
                <a:latin typeface="NikoshBAN" panose="02000000000000000000" pitchFamily="2" charset="0"/>
              </a:rPr>
              <a:t> </a:t>
            </a:r>
          </a:p>
          <a:p>
            <a:pPr algn="ctr" eaLnBrk="1" hangingPunct="1"/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হাজী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আক্রাম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উদ্দিন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এন্ড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eaLnBrk="1" hangingPunct="1"/>
            <a:r>
              <a:rPr lang="en-US" altLang="en-US" sz="20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</a:rPr>
              <a:t>	</a:t>
            </a:r>
            <a:endParaRPr lang="en-US" altLang="en-US" sz="3600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941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703EAB2-4605-414D-A82E-8F7D5418627F}"/>
              </a:ext>
            </a:extLst>
          </p:cNvPr>
          <p:cNvSpPr/>
          <p:nvPr/>
        </p:nvSpPr>
        <p:spPr>
          <a:xfrm>
            <a:off x="2773680" y="1869440"/>
            <a:ext cx="7213600" cy="762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4646C45-0715-45C2-993A-FDF7C08AFEA2}"/>
              </a:ext>
            </a:extLst>
          </p:cNvPr>
          <p:cNvSpPr/>
          <p:nvPr/>
        </p:nvSpPr>
        <p:spPr>
          <a:xfrm>
            <a:off x="3810000" y="3134360"/>
            <a:ext cx="6177280" cy="762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ম্পিউটার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্ক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C75191E-D284-42F3-8C37-302633E4E718}"/>
              </a:ext>
            </a:extLst>
          </p:cNvPr>
          <p:cNvSpPr/>
          <p:nvPr/>
        </p:nvSpPr>
        <p:spPr>
          <a:xfrm>
            <a:off x="5029200" y="4399280"/>
            <a:ext cx="4958080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ঠ-8: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্কে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0D4E99AC-07E2-440D-A6AD-B881526E5909}"/>
              </a:ext>
            </a:extLst>
          </p:cNvPr>
          <p:cNvSpPr/>
          <p:nvPr/>
        </p:nvSpPr>
        <p:spPr>
          <a:xfrm>
            <a:off x="3810000" y="407963"/>
            <a:ext cx="4996375" cy="1083212"/>
          </a:xfrm>
          <a:prstGeom prst="fra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/>
                </a:solidFill>
              </a:rPr>
              <a:t>আজকের পাঠ 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794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9BC617-B060-438F-ABB7-DCAF65831E66}"/>
              </a:ext>
            </a:extLst>
          </p:cNvPr>
          <p:cNvSpPr/>
          <p:nvPr/>
        </p:nvSpPr>
        <p:spPr>
          <a:xfrm>
            <a:off x="589280" y="4870202"/>
            <a:ext cx="5506720" cy="151877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োগ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ই।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7DA9A5B-BF0F-4D51-83C1-27AAE9F944A8}"/>
              </a:ext>
            </a:extLst>
          </p:cNvPr>
          <p:cNvSpPr/>
          <p:nvPr/>
        </p:nvSpPr>
        <p:spPr>
          <a:xfrm>
            <a:off x="6464038" y="4870201"/>
            <a:ext cx="5506720" cy="151877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 এবং তাদের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ত: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োগ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 আছে ।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021591-D065-498B-BB99-C478E8CBE6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603" y="469021"/>
            <a:ext cx="1649039" cy="10059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E082F62-264B-4385-B00E-EC249CB7F2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57" y="1820638"/>
            <a:ext cx="1649039" cy="100591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B5287DA-250B-485A-A71B-C25E3FF577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604" y="3172255"/>
            <a:ext cx="1649039" cy="100591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3553814-557B-48F3-9A0B-75685E728F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642" y="1766793"/>
            <a:ext cx="1649039" cy="10059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117C86E-99FD-4C47-87C7-CF67B44184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132" y="773723"/>
            <a:ext cx="3396080" cy="331157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AFA6397-02A9-40EB-AC4B-74EFD3D9A7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959" y="469021"/>
            <a:ext cx="1649039" cy="100591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851E2EC-1A1F-40CB-A1FF-0B18FF3667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222" y="1766793"/>
            <a:ext cx="1649039" cy="100591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3AA11A8-49B7-49E1-A6F2-C904FFE422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2879" y="3172255"/>
            <a:ext cx="1649039" cy="100591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AEACA62-36C9-4288-AF61-5D1B12EB6B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9007" y="1766793"/>
            <a:ext cx="1649039" cy="1005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975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F434CAF-5E41-436B-9EFE-2F3060C0A2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72"/>
          <a:stretch/>
        </p:blipFill>
        <p:spPr>
          <a:xfrm>
            <a:off x="2742976" y="382468"/>
            <a:ext cx="8961343" cy="361188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525CE6-5F28-4AEC-A47D-BFB8AD13F32B}"/>
              </a:ext>
            </a:extLst>
          </p:cNvPr>
          <p:cNvSpPr/>
          <p:nvPr/>
        </p:nvSpPr>
        <p:spPr>
          <a:xfrm>
            <a:off x="264160" y="4277360"/>
            <a:ext cx="11633200" cy="219817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তত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কম্পিউটারকে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য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যোগের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জুড়ে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অপরের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থ্য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ন-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as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6686BF68-82DF-4772-8E38-A99F25D84852}"/>
              </a:ext>
            </a:extLst>
          </p:cNvPr>
          <p:cNvSpPr/>
          <p:nvPr/>
        </p:nvSpPr>
        <p:spPr>
          <a:xfrm>
            <a:off x="264160" y="1879600"/>
            <a:ext cx="2367280" cy="15494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</a:t>
            </a:r>
            <a:r>
              <a:rPr lang="as-IN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্ক</a:t>
            </a:r>
            <a:endPara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436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A255195-876C-41DF-A391-8E6819C3AAA6}"/>
              </a:ext>
            </a:extLst>
          </p:cNvPr>
          <p:cNvSpPr/>
          <p:nvPr/>
        </p:nvSpPr>
        <p:spPr>
          <a:xfrm>
            <a:off x="0" y="393768"/>
            <a:ext cx="5894363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</a:t>
            </a:r>
            <a:endParaRPr lang="en-US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1F913A-3AD4-4789-ACCA-B4C45F518D60}"/>
              </a:ext>
            </a:extLst>
          </p:cNvPr>
          <p:cNvSpPr/>
          <p:nvPr/>
        </p:nvSpPr>
        <p:spPr>
          <a:xfrm>
            <a:off x="1308441" y="1202174"/>
            <a:ext cx="4402831" cy="461665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7CDC37-C3DE-4543-BEA7-0CBCCBE90F65}"/>
              </a:ext>
            </a:extLst>
          </p:cNvPr>
          <p:cNvSpPr/>
          <p:nvPr/>
        </p:nvSpPr>
        <p:spPr>
          <a:xfrm>
            <a:off x="1308441" y="1923534"/>
            <a:ext cx="4402831" cy="461665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ত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অধিক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47F8EBB-2554-45C8-BABA-0BE07E877C9B}"/>
              </a:ext>
            </a:extLst>
          </p:cNvPr>
          <p:cNvSpPr/>
          <p:nvPr/>
        </p:nvSpPr>
        <p:spPr>
          <a:xfrm>
            <a:off x="1308441" y="2644894"/>
            <a:ext cx="4402831" cy="461665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1FF47B9-2A27-4CF5-8724-FD2C546CC944}"/>
              </a:ext>
            </a:extLst>
          </p:cNvPr>
          <p:cNvSpPr/>
          <p:nvPr/>
        </p:nvSpPr>
        <p:spPr>
          <a:xfrm>
            <a:off x="1308441" y="3405088"/>
            <a:ext cx="4402831" cy="40011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এডাপ্টার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(NIC)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্ড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994F640-7FA5-4333-ACAC-2BCDE956C598}"/>
              </a:ext>
            </a:extLst>
          </p:cNvPr>
          <p:cNvSpPr/>
          <p:nvPr/>
        </p:nvSpPr>
        <p:spPr>
          <a:xfrm>
            <a:off x="1308441" y="4165282"/>
            <a:ext cx="4402831" cy="40011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সো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্স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BA4AEA6-7D3C-43DC-B4A5-88371B1E77F2}"/>
              </a:ext>
            </a:extLst>
          </p:cNvPr>
          <p:cNvSpPr/>
          <p:nvPr/>
        </p:nvSpPr>
        <p:spPr>
          <a:xfrm>
            <a:off x="1308441" y="4925476"/>
            <a:ext cx="4402831" cy="461665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রট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FE47F4B-7BC2-4317-8DDB-C561A66AAE0B}"/>
              </a:ext>
            </a:extLst>
          </p:cNvPr>
          <p:cNvSpPr/>
          <p:nvPr/>
        </p:nvSpPr>
        <p:spPr>
          <a:xfrm>
            <a:off x="1308441" y="5685670"/>
            <a:ext cx="4402831" cy="461665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C4EC830-9A10-4F34-A7A3-416DF829F0A9}"/>
              </a:ext>
            </a:extLst>
          </p:cNvPr>
          <p:cNvSpPr/>
          <p:nvPr/>
        </p:nvSpPr>
        <p:spPr>
          <a:xfrm>
            <a:off x="6093505" y="1202174"/>
            <a:ext cx="4402831" cy="461665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ইচ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হাব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7CFC928-539C-4C0A-A2D2-5781148B5381}"/>
              </a:ext>
            </a:extLst>
          </p:cNvPr>
          <p:cNvSpPr/>
          <p:nvPr/>
        </p:nvSpPr>
        <p:spPr>
          <a:xfrm>
            <a:off x="6093505" y="1923534"/>
            <a:ext cx="4402831" cy="461665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উটার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6126BBD-E884-41E3-B4DB-28550005DCAA}"/>
              </a:ext>
            </a:extLst>
          </p:cNvPr>
          <p:cNvSpPr/>
          <p:nvPr/>
        </p:nvSpPr>
        <p:spPr>
          <a:xfrm>
            <a:off x="6093504" y="2644894"/>
            <a:ext cx="4402831" cy="461665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ট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সংয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</a:p>
        </p:txBody>
      </p:sp>
    </p:spTree>
    <p:extLst>
      <p:ext uri="{BB962C8B-B14F-4D97-AF65-F5344CB8AC3E}">
        <p14:creationId xmlns:p14="http://schemas.microsoft.com/office/powerpoint/2010/main" val="567223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76AB07-ABF5-446F-8888-84B3435796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57" y="101794"/>
            <a:ext cx="7315200" cy="36576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6B4094F-FDCF-4EB5-AC28-447AC348D997}"/>
              </a:ext>
            </a:extLst>
          </p:cNvPr>
          <p:cNvSpPr/>
          <p:nvPr/>
        </p:nvSpPr>
        <p:spPr>
          <a:xfrm>
            <a:off x="3277384" y="1178350"/>
            <a:ext cx="1049518" cy="164026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D9AF70D-0C07-4139-A2AD-4831FA88A6B9}"/>
              </a:ext>
            </a:extLst>
          </p:cNvPr>
          <p:cNvSpPr/>
          <p:nvPr/>
        </p:nvSpPr>
        <p:spPr>
          <a:xfrm>
            <a:off x="409457" y="3497784"/>
            <a:ext cx="2198332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noFill/>
          </a:ln>
        </p:spPr>
        <p:txBody>
          <a:bodyPr wrap="square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্ভ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র-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9775AC0-8487-400E-9746-32855F791B7E}"/>
              </a:ext>
            </a:extLst>
          </p:cNvPr>
          <p:cNvSpPr/>
          <p:nvPr/>
        </p:nvSpPr>
        <p:spPr>
          <a:xfrm>
            <a:off x="7954335" y="907754"/>
            <a:ext cx="3470951" cy="461665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Serve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থ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56BDBD-90ED-4EA5-A307-B5C4D7BD0AE7}"/>
              </a:ext>
            </a:extLst>
          </p:cNvPr>
          <p:cNvSpPr/>
          <p:nvPr/>
        </p:nvSpPr>
        <p:spPr>
          <a:xfrm>
            <a:off x="7724657" y="2313919"/>
            <a:ext cx="3470951" cy="830997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Serve থ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Server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উৎপত্তি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1D98B1B5-704E-4F44-A3D6-2B9C6BBC6E72}"/>
              </a:ext>
            </a:extLst>
          </p:cNvPr>
          <p:cNvSpPr/>
          <p:nvPr/>
        </p:nvSpPr>
        <p:spPr>
          <a:xfrm>
            <a:off x="9426804" y="1428522"/>
            <a:ext cx="226243" cy="6881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90492EE-625D-4A62-883E-9EA5C322F1B0}"/>
              </a:ext>
            </a:extLst>
          </p:cNvPr>
          <p:cNvSpPr/>
          <p:nvPr/>
        </p:nvSpPr>
        <p:spPr>
          <a:xfrm>
            <a:off x="409456" y="4214221"/>
            <a:ext cx="11270353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চ্ছে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নেটওয়া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্কে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শক্তিশালী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878AA26-CA8C-4DB3-9EE4-622F1BCD3B93}"/>
              </a:ext>
            </a:extLst>
          </p:cNvPr>
          <p:cNvSpPr/>
          <p:nvPr/>
        </p:nvSpPr>
        <p:spPr>
          <a:xfrm>
            <a:off x="460823" y="5361545"/>
            <a:ext cx="11270353" cy="830997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নোট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্কে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আকারের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্ভ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্কে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্ভ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ে।</a:t>
            </a:r>
          </a:p>
        </p:txBody>
      </p:sp>
    </p:spTree>
    <p:extLst>
      <p:ext uri="{BB962C8B-B14F-4D97-AF65-F5344CB8AC3E}">
        <p14:creationId xmlns:p14="http://schemas.microsoft.com/office/powerpoint/2010/main" val="4079074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CF1FBA6-AF22-48EF-B560-8C0A71354A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57" y="780525"/>
            <a:ext cx="7315200" cy="36576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CDF5EF0-92E5-44F4-B716-5EE01D72CB2A}"/>
              </a:ext>
            </a:extLst>
          </p:cNvPr>
          <p:cNvSpPr/>
          <p:nvPr/>
        </p:nvSpPr>
        <p:spPr>
          <a:xfrm>
            <a:off x="4823380" y="2950588"/>
            <a:ext cx="1490699" cy="89554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5FA5E94-35B5-44AA-8F96-3385B29CD0F3}"/>
              </a:ext>
            </a:extLst>
          </p:cNvPr>
          <p:cNvSpPr/>
          <p:nvPr/>
        </p:nvSpPr>
        <p:spPr>
          <a:xfrm>
            <a:off x="4919218" y="1404593"/>
            <a:ext cx="1202221" cy="96310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C0CC091-75B6-4D64-9FE5-30D9A6701246}"/>
              </a:ext>
            </a:extLst>
          </p:cNvPr>
          <p:cNvSpPr/>
          <p:nvPr/>
        </p:nvSpPr>
        <p:spPr>
          <a:xfrm>
            <a:off x="6314079" y="1432874"/>
            <a:ext cx="1199084" cy="96310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B4DB57-1546-4BF4-9D14-142573D420EF}"/>
              </a:ext>
            </a:extLst>
          </p:cNvPr>
          <p:cNvSpPr/>
          <p:nvPr/>
        </p:nvSpPr>
        <p:spPr>
          <a:xfrm>
            <a:off x="409457" y="4214225"/>
            <a:ext cx="2198332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noFill/>
          </a:ln>
        </p:spPr>
        <p:txBody>
          <a:bodyPr wrap="square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ক্লায়েন্ট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173F9B-4CFF-46B4-9906-F72BD889920D}"/>
              </a:ext>
            </a:extLst>
          </p:cNvPr>
          <p:cNvSpPr/>
          <p:nvPr/>
        </p:nvSpPr>
        <p:spPr>
          <a:xfrm>
            <a:off x="409457" y="4930662"/>
            <a:ext cx="7961546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সার্ভার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গ্রহনকারী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কম্পিউটারগুলোকে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ক্লায়েন্ট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933D2E-3681-47D0-9502-E4386450E60F}"/>
              </a:ext>
            </a:extLst>
          </p:cNvPr>
          <p:cNvSpPr/>
          <p:nvPr/>
        </p:nvSpPr>
        <p:spPr>
          <a:xfrm>
            <a:off x="7917297" y="1137090"/>
            <a:ext cx="3865246" cy="26776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noFill/>
          </a:ln>
        </p:spPr>
        <p:txBody>
          <a:bodyPr wrap="square">
            <a:spAutoFit/>
          </a:bodyPr>
          <a:lstStyle/>
          <a:p>
            <a:pPr algn="just"/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Client-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ইংরেজি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অ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্থ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আইনজীবিগ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ট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ে। </a:t>
            </a:r>
          </a:p>
        </p:txBody>
      </p:sp>
    </p:spTree>
    <p:extLst>
      <p:ext uri="{BB962C8B-B14F-4D97-AF65-F5344CB8AC3E}">
        <p14:creationId xmlns:p14="http://schemas.microsoft.com/office/powerpoint/2010/main" val="2127955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E8D534F-2EB8-498B-9DEB-A175CCE29A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04" y="507147"/>
            <a:ext cx="7315200" cy="3657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3F3ABAB-0A5C-4493-8395-95C34F8EAD89}"/>
              </a:ext>
            </a:extLst>
          </p:cNvPr>
          <p:cNvSpPr/>
          <p:nvPr/>
        </p:nvSpPr>
        <p:spPr>
          <a:xfrm>
            <a:off x="7851309" y="657076"/>
            <a:ext cx="3865246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noFill/>
          </a:ln>
        </p:spPr>
        <p:txBody>
          <a:bodyPr wrap="square">
            <a:spAutoFit/>
          </a:bodyPr>
          <a:lstStyle/>
          <a:p>
            <a:pPr algn="just"/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Media-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ইংরেজি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অ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্থ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ম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7EC05F2-0BD9-4D03-8443-8BCC75A34055}"/>
              </a:ext>
            </a:extLst>
          </p:cNvPr>
          <p:cNvCxnSpPr/>
          <p:nvPr/>
        </p:nvCxnSpPr>
        <p:spPr>
          <a:xfrm flipV="1">
            <a:off x="2903457" y="2335947"/>
            <a:ext cx="0" cy="195324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430EA5B-9505-48DC-8CE9-736A44CAA293}"/>
              </a:ext>
            </a:extLst>
          </p:cNvPr>
          <p:cNvCxnSpPr/>
          <p:nvPr/>
        </p:nvCxnSpPr>
        <p:spPr>
          <a:xfrm flipV="1">
            <a:off x="4441599" y="2365801"/>
            <a:ext cx="0" cy="195324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391F611-A792-4772-B432-A6FD4618B467}"/>
              </a:ext>
            </a:extLst>
          </p:cNvPr>
          <p:cNvCxnSpPr/>
          <p:nvPr/>
        </p:nvCxnSpPr>
        <p:spPr>
          <a:xfrm flipV="1">
            <a:off x="6694603" y="2335946"/>
            <a:ext cx="0" cy="195324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15BC00AE-7BD9-41B4-B950-24C5B1C10D3C}"/>
              </a:ext>
            </a:extLst>
          </p:cNvPr>
          <p:cNvSpPr/>
          <p:nvPr/>
        </p:nvSpPr>
        <p:spPr>
          <a:xfrm>
            <a:off x="2206226" y="4393886"/>
            <a:ext cx="5348747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হ্নিত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এ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ল)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F53BA26-DB1C-475E-B9C0-0A28F2146044}"/>
              </a:ext>
            </a:extLst>
          </p:cNvPr>
          <p:cNvSpPr/>
          <p:nvPr/>
        </p:nvSpPr>
        <p:spPr>
          <a:xfrm>
            <a:off x="584461" y="5146245"/>
            <a:ext cx="10576874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মিডিয়া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কম্পিউটারগুলোকে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অপরটিকে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ক্যাবল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মিডিয়া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406185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</TotalTime>
  <Words>753</Words>
  <Application>Microsoft Office PowerPoint</Application>
  <PresentationFormat>Widescreen</PresentationFormat>
  <Paragraphs>57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Windows User</cp:lastModifiedBy>
  <cp:revision>35</cp:revision>
  <dcterms:created xsi:type="dcterms:W3CDTF">2020-04-02T18:02:10Z</dcterms:created>
  <dcterms:modified xsi:type="dcterms:W3CDTF">2020-08-27T08:23:54Z</dcterms:modified>
</cp:coreProperties>
</file>