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5" r:id="rId2"/>
    <p:sldId id="258" r:id="rId3"/>
    <p:sldId id="257" r:id="rId4"/>
    <p:sldId id="270" r:id="rId5"/>
    <p:sldId id="279" r:id="rId6"/>
    <p:sldId id="277" r:id="rId7"/>
    <p:sldId id="280" r:id="rId8"/>
    <p:sldId id="274" r:id="rId9"/>
    <p:sldId id="259" r:id="rId10"/>
    <p:sldId id="271" r:id="rId11"/>
    <p:sldId id="273" r:id="rId12"/>
    <p:sldId id="278" r:id="rId13"/>
    <p:sldId id="261" r:id="rId14"/>
    <p:sldId id="264" r:id="rId15"/>
    <p:sldId id="276" r:id="rId16"/>
    <p:sldId id="267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iri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8" autoAdjust="0"/>
  </p:normalViewPr>
  <p:slideViewPr>
    <p:cSldViewPr>
      <p:cViewPr varScale="1">
        <p:scale>
          <a:sx n="59" d="100"/>
          <a:sy n="59" d="100"/>
        </p:scale>
        <p:origin x="16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7B08A-6329-4AFA-B9E4-6C051DCF373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1E7A4-E3E0-4600-8A48-9B9FCB8B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89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1617F-56C9-4B24-9BC8-23DA3BCEBFA1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04585-0A00-47D8-BD44-CFD23EEBF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738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ল্যাবের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পাঠাতে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? এ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প্রশ্নের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জবাবই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দিকনা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ক্রমে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ক্রমে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নেটাোয়ার্কের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পাঠাতে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, এ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প্রসঙ্গটি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আসতে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1FA2292-8AFA-4DD9-B2DC-917AEE7018EB}" type="datetime1">
              <a:rPr lang="en-US" smtClean="0"/>
              <a:t>8/28/2020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2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প্রক্রিয়াসমূহ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7F42C5E-16EB-476A-A941-2C9B369C748B}" type="datetime1">
              <a:rPr lang="en-US" smtClean="0"/>
              <a:t>8/28/2020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05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নেটওয়ার্ক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প্রক্রিয়া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প্রাপক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প্রেরক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কর্তৃক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4D1388-8EC1-4AA1-8044-07CDE20222C8}" type="datetime1">
              <a:rPr lang="en-US" smtClean="0"/>
              <a:t>8/28/2020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0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0" baseline="0" dirty="0" smtClean="0">
                <a:latin typeface="Nikosh" pitchFamily="2" charset="0"/>
                <a:cs typeface="Nikosh" pitchFamily="2" charset="0"/>
              </a:rPr>
              <a:t>কম্পিউটার নেটওয়ার্ক</a:t>
            </a:r>
            <a:r>
              <a:rPr lang="en-US" sz="1200" kern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1200" kern="0" baseline="0" dirty="0" smtClean="0">
                <a:latin typeface="Nikosh" pitchFamily="2" charset="0"/>
                <a:cs typeface="Nikosh" pitchFamily="2" charset="0"/>
              </a:rPr>
              <a:t>হচ্ছে এমন একটি ব্যবস্থা যাতে দুই বা ততোধিক কম্পিউটার একসাথে যুক্ত থাকে</a:t>
            </a:r>
            <a:r>
              <a:rPr lang="hi-IN" sz="1200" kern="0" baseline="0" smtClean="0">
                <a:latin typeface="Nikosh" pitchFamily="2" charset="0"/>
                <a:cs typeface="Nikosh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79AEBA-DC0F-4E6C-9B57-197F5189DB22}" type="datetime1">
              <a:rPr lang="en-US" smtClean="0"/>
              <a:t>8/28/2020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8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100" kern="0" baseline="0" dirty="0" smtClean="0">
                <a:latin typeface="Nikosh" pitchFamily="2" charset="0"/>
                <a:cs typeface="Nikosh" pitchFamily="2" charset="0"/>
              </a:rPr>
              <a:t>কম্পিউটার নেটওয়ার্ক ব্যবহারকারীরা ফাইল</a:t>
            </a:r>
            <a:r>
              <a:rPr lang="en-US" sz="1100" kern="0" baseline="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1100" kern="0" baseline="0" dirty="0" smtClean="0">
                <a:latin typeface="Nikosh" pitchFamily="2" charset="0"/>
                <a:cs typeface="Nikosh" pitchFamily="2" charset="0"/>
              </a:rPr>
              <a:t>প্রিন্টার ও অন্যান্য সম্পদ ভাগাভাগি করে ব্যবহার করতে পারেন</a:t>
            </a:r>
            <a:r>
              <a:rPr lang="en-US" sz="1100" kern="0" baseline="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1100" kern="0" baseline="0" dirty="0" smtClean="0">
                <a:latin typeface="Nikosh" pitchFamily="2" charset="0"/>
                <a:cs typeface="Nikosh" pitchFamily="2" charset="0"/>
              </a:rPr>
              <a:t>একে অপরের কাছে বার্তা পাঠাতে পারেন এবং এক কম্পিউটারে বসে অন্য কম্পিউটারে প্রোগ্রাম চালাতে পারেন</a:t>
            </a:r>
            <a:r>
              <a:rPr lang="hi-IN" sz="1100" kern="0" baseline="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1100" kern="0" baseline="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7B8CA8-A7B7-47B8-B0E9-0D11D92B0389}" type="datetime1">
              <a:rPr lang="en-US" smtClean="0"/>
              <a:t>8/28/2020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1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dirty="0" err="1" smtClean="0">
                <a:latin typeface="ParashMJ" pitchFamily="2" charset="0"/>
                <a:cs typeface="Siyam Rupali" pitchFamily="2" charset="0"/>
              </a:rPr>
              <a:t>শিক্ষক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dirty="0" err="1" smtClean="0">
                <a:latin typeface="ParashMJ" pitchFamily="2" charset="0"/>
                <a:cs typeface="Siyam Rupali" pitchFamily="2" charset="0"/>
              </a:rPr>
              <a:t>শিক্ষার্থীকে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একটি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ছবি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দেখিয়ে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প্রশ্ন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করবেন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। এ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ছবিটি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কিসের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?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সকল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ছবি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দেখিয়ে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প্রশ্ন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করবেন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এবং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শিক্ষার্থীদের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নিকট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থেকে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জবাব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নেয়ার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চেষ্টা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করবেন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।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জবাবসমূহ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হবে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সার্ভার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 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ক্লায়েন্ট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,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মিডিয়া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নেটওয়ার্ক এডাপ্টার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রিসোর্স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ইউজার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47084E-C12B-4405-8CE3-A7E8931E9E9D}" type="datetime1">
              <a:rPr lang="en-US" smtClean="0"/>
              <a:t>8/28/2020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41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5371982-D083-4847-A960-B27585C5C80B}" type="datetime1">
              <a:rPr lang="en-US" smtClean="0"/>
              <a:t>8/28/2020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6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অপশন</a:t>
            </a:r>
            <a:r>
              <a:rPr lang="en-US" dirty="0" smtClean="0"/>
              <a:t> ক, খ, গ </a:t>
            </a:r>
            <a:r>
              <a:rPr lang="en-US" dirty="0" err="1" smtClean="0"/>
              <a:t>অথবা</a:t>
            </a:r>
            <a:r>
              <a:rPr lang="en-US" dirty="0" smtClean="0"/>
              <a:t> ঘ </a:t>
            </a:r>
            <a:r>
              <a:rPr lang="en-US" dirty="0" err="1" smtClean="0"/>
              <a:t>বৃত্তের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CF2064-05D9-4C80-A183-101B888947AE}" type="datetime1">
              <a:rPr lang="en-US" smtClean="0"/>
              <a:t>8/28/2020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1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9839393-7B64-4A5E-9657-6D3EA8B0CC5A}" type="datetime1">
              <a:rPr lang="en-US" smtClean="0"/>
              <a:t>8/28/2020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DD9AC-AE31-4A88-9E90-D3F0D548CC8D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EFD1D-6E81-4B63-8A69-79648248B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410B1-27C8-493A-AC6A-9FE4ABF37047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437AB-A151-4257-B6B7-9AD886BDD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1FA2E-0405-44D3-965B-4A1A46FAA7CF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D11F6-0BBF-4575-B5C0-A5EB57D14A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1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fld id="{D6161607-88FC-4BDE-A82A-270F73D97C1F}" type="datetime1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fld id="{BDC074AC-816D-4F58-812C-2E176D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7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65966-5C48-41D6-9D27-F206A85D91C5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5754A-B648-4349-AB8B-7DC2925F81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7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DF084-02B4-42C1-8C23-E79845ADD842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DA661-13F4-4C82-BBE1-9C3461B00B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4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CEE76-B6BC-4EAB-B8AA-A60FD7B32607}" type="datetime1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AB74B-6579-488D-806A-F6B757CB5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3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7B34C-6259-4355-9E1C-2F9A08F0909D}" type="datetime1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11238-307B-42AF-B40E-B4D2FCACC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9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B3AA5B-6654-4B2A-A6D5-B9BEE94A84B6}" type="datetime1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7532F-5BCE-4BA2-B909-EC162A00C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1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964F3-9052-46A7-BCE9-68E720B6454D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7078-1BC8-4CA5-BD34-ACC06FB33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7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7F453-D33F-430F-8A5B-86A0739AE921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4FA-9397-4EBA-81B3-0EE6C2500E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loralpinkframecor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FACDB07D-E130-4CB7-9E12-D83E4D33F1C4}" type="datetime1">
              <a:rPr lang="en-US" smtClean="0"/>
              <a:t>8/28/2020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F41CCD79-FD19-4A21-803D-93C90C5F64E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Floralpinkframecor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oralpinkframecor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715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loralpinkframecor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1335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ck Arow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510338"/>
            <a:ext cx="36671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11954285511639254892power_button_raoul_rene__01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83350"/>
            <a:ext cx="37465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ck Arow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510338"/>
            <a:ext cx="3810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7"/>
          <a:stretch/>
        </p:blipFill>
        <p:spPr>
          <a:xfrm>
            <a:off x="3048000" y="152400"/>
            <a:ext cx="30480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62187"/>
            <a:ext cx="48768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793" y="609600"/>
            <a:ext cx="64008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24400"/>
            <a:ext cx="91440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2" name="Picture 2" descr="https://cs.wmich.edu/%7Eyang/tlt/cs555/token_ring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68" y="2212364"/>
            <a:ext cx="2914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8683-1BBD-400A-94F7-4562ADC24A77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7"/>
            <a:ext cx="8229600" cy="868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নেটওয়ার্কের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উপকরণ</a:t>
            </a:r>
            <a:endParaRPr lang="en-US" sz="4800" b="1" spc="50" dirty="0">
              <a:ln w="11430"/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14400" y="1929539"/>
            <a:ext cx="1219200" cy="1295400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সার্ভার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24000" y="3224939"/>
            <a:ext cx="0" cy="1194661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ound Diagonal Corner Rectangle 4"/>
          <p:cNvSpPr/>
          <p:nvPr/>
        </p:nvSpPr>
        <p:spPr bwMode="auto">
          <a:xfrm>
            <a:off x="762000" y="4419599"/>
            <a:ext cx="1562100" cy="990601"/>
          </a:xfrm>
          <a:prstGeom prst="round2Diag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নেটওয়ার্ক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এডাপ্টার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3" name="Straight Connector 12"/>
          <p:cNvCxnSpPr>
            <a:stCxn id="5" idx="0"/>
          </p:cNvCxnSpPr>
          <p:nvPr/>
        </p:nvCxnSpPr>
        <p:spPr bwMode="auto">
          <a:xfrm flipV="1">
            <a:off x="2324100" y="4914899"/>
            <a:ext cx="1181100" cy="1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 bwMode="auto">
          <a:xfrm>
            <a:off x="3505200" y="4419599"/>
            <a:ext cx="1676400" cy="990601"/>
          </a:xfrm>
          <a:prstGeom prst="roundRect">
            <a:avLst/>
          </a:prstGeom>
          <a:ln>
            <a:solidFill>
              <a:srgbClr val="FF0000"/>
            </a:solidFill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ক্লায়েন্ট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1" name="Straight Connector 20"/>
          <p:cNvCxnSpPr>
            <a:stCxn id="9" idx="0"/>
          </p:cNvCxnSpPr>
          <p:nvPr/>
        </p:nvCxnSpPr>
        <p:spPr bwMode="auto">
          <a:xfrm flipV="1">
            <a:off x="4343400" y="3822269"/>
            <a:ext cx="0" cy="597330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3733800" y="3224939"/>
            <a:ext cx="1219200" cy="5973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রিসোর্স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5181600" y="4947834"/>
            <a:ext cx="590550" cy="1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 bwMode="auto">
          <a:xfrm>
            <a:off x="5772150" y="4649170"/>
            <a:ext cx="1219200" cy="5973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ইউজার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pic>
        <p:nvPicPr>
          <p:cNvPr id="6149" name="Picture 5" descr="tectia_client_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t="2448" r="14351" b="2448"/>
          <a:stretch>
            <a:fillRect/>
          </a:stretch>
        </p:blipFill>
        <p:spPr bwMode="auto">
          <a:xfrm>
            <a:off x="9284394" y="-28979"/>
            <a:ext cx="1956134" cy="201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F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08" y="0"/>
            <a:ext cx="1956134" cy="201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Network-Adap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933" y="-28979"/>
            <a:ext cx="1956134" cy="241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computerheadz.com/desktop-compu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08" y="32288"/>
            <a:ext cx="2027976" cy="20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resentation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08" y="41329"/>
            <a:ext cx="2286000" cy="29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retired_greg_working__a_ha_bb0z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217" y="91838"/>
            <a:ext cx="2285999" cy="290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C56D-7A2C-4D4D-9231-51FF08072692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0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2 -0.08694 L -0.29722 0.262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3" y="174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0.0911 L -0.29202 0.24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169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83 L -0.29167 0.216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149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07352 L -0.28767 0.242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158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1 -0.09202 L -0.30364 0.158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25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7 -0.08763 L -0.31007 0.15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12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প্রটোকলস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34BD-2598-46C5-97E0-37DB520EBA79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534389" y="1417638"/>
            <a:ext cx="807522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38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2743200"/>
            <a:ext cx="8229600" cy="14478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bn-BD" sz="40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তোমাদের 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বিদ্যালয়ে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স্থাপনের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ক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লাগবে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একটি </a:t>
            </a:r>
            <a:r>
              <a:rPr lang="bn-BD" sz="40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তালিকা 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কর।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3016-4D7F-479E-9CFC-83105A6517B6}" type="datetime1">
              <a:rPr lang="en-US" smtClean="0"/>
              <a:t>8/28/2020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0207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828800"/>
            <a:ext cx="65532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কিসের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600200" y="2590800"/>
            <a:ext cx="457200" cy="5334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>
                <a:latin typeface="Nikosh" pitchFamily="2" charset="0"/>
                <a:cs typeface="Nikosh" pitchFamily="2" charset="0"/>
              </a:rPr>
              <a:t>ক</a:t>
            </a: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600200" y="3429000"/>
            <a:ext cx="457200" cy="5334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খ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00200" y="4267200"/>
            <a:ext cx="457200" cy="5334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গ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600200" y="5105400"/>
            <a:ext cx="457200" cy="5334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ঘ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644069"/>
            <a:ext cx="263726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মিডিয়ার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3429000"/>
            <a:ext cx="247856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টেলিভিশনের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3401" y="4291893"/>
            <a:ext cx="227498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মোবাইলের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1445" y="5105400"/>
            <a:ext cx="2031325" cy="49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রেডিওর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loud Callout 4"/>
          <p:cNvSpPr/>
          <p:nvPr/>
        </p:nvSpPr>
        <p:spPr bwMode="auto">
          <a:xfrm>
            <a:off x="6781800" y="1028701"/>
            <a:ext cx="1524000" cy="1828799"/>
          </a:xfrm>
          <a:prstGeom prst="cloudCallout">
            <a:avLst>
              <a:gd name="adj1" fmla="val -113768"/>
              <a:gd name="adj2" fmla="val 1139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Cloud Callout 14"/>
          <p:cNvSpPr/>
          <p:nvPr/>
        </p:nvSpPr>
        <p:spPr bwMode="auto">
          <a:xfrm>
            <a:off x="6781800" y="1028701"/>
            <a:ext cx="1524000" cy="1828799"/>
          </a:xfrm>
          <a:prstGeom prst="cloudCallout">
            <a:avLst>
              <a:gd name="adj1" fmla="val -113768"/>
              <a:gd name="adj2" fmla="val 1139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Cloud Callout 16"/>
          <p:cNvSpPr/>
          <p:nvPr/>
        </p:nvSpPr>
        <p:spPr bwMode="auto">
          <a:xfrm>
            <a:off x="6781800" y="1055335"/>
            <a:ext cx="1524000" cy="1828799"/>
          </a:xfrm>
          <a:prstGeom prst="cloudCallout">
            <a:avLst>
              <a:gd name="adj1" fmla="val -113768"/>
              <a:gd name="adj2" fmla="val 1139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Cloud Callout 17"/>
          <p:cNvSpPr/>
          <p:nvPr/>
        </p:nvSpPr>
        <p:spPr bwMode="auto">
          <a:xfrm>
            <a:off x="6781800" y="1028700"/>
            <a:ext cx="1524000" cy="1828799"/>
          </a:xfrm>
          <a:prstGeom prst="cloudCallout">
            <a:avLst>
              <a:gd name="adj1" fmla="val -113768"/>
              <a:gd name="adj2" fmla="val 1139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03FF-0DA9-452D-9147-7A6E5229BF1C}" type="datetime1">
              <a:rPr lang="en-US" smtClean="0"/>
              <a:t>8/28/2020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0207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1056"/>
            <a:ext cx="4191000" cy="609600"/>
          </a:xfr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২। </a:t>
            </a:r>
            <a:r>
              <a:rPr lang="en-US" sz="2800" dirty="0" err="1" smtClean="0"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সার্ভার</a:t>
            </a:r>
            <a:r>
              <a:rPr lang="en-US" sz="2800" dirty="0" smtClean="0"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কি</a:t>
            </a:r>
            <a:r>
              <a:rPr lang="en-US" sz="2800" dirty="0" smtClean="0"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85800" y="3182381"/>
            <a:ext cx="3276600" cy="4909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তথ্য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জমা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রাখার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যন্ত্র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016285" y="3182381"/>
            <a:ext cx="3276600" cy="4909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হারানোর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5800" y="4300550"/>
            <a:ext cx="3276600" cy="4909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মূল্যায়নের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016285" y="4309696"/>
            <a:ext cx="3276600" cy="4909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প্রক্রিয়াকরণ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293250" y="990600"/>
            <a:ext cx="2057400" cy="11430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93250" y="990600"/>
            <a:ext cx="2057400" cy="11430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293250" y="990600"/>
            <a:ext cx="2057400" cy="11430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315977" y="990600"/>
            <a:ext cx="2057400" cy="11430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3E42-A0E1-4E18-824C-1F7249BA968C}" type="datetime1">
              <a:rPr lang="en-US" smtClean="0"/>
              <a:t>8/28/2020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Any Question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848600" cy="5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536D-18AD-4D6D-BA32-8D004A776B00}" type="datetime1">
              <a:rPr lang="en-US" smtClean="0"/>
              <a:t>8/28/2020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8080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ড়ি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819400"/>
            <a:ext cx="63246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নেটওয়ার্কের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তিনটি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যন্ত্রপাতির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endParaRPr lang="bn-BD" sz="40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ACD3-2898-4EEB-8E3E-B6DB36AABDB8}" type="datetime1">
              <a:rPr lang="en-US" smtClean="0"/>
              <a:t>8/28/2020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8399477-thanks-or-thank-you-concept-with-word-on-conputer-key-or-button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934200" cy="46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90C2-C214-42EA-8CF0-4B14440B96CB}" type="datetime1">
              <a:rPr lang="en-US" smtClean="0"/>
              <a:t>8/28/2020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টি</a:t>
            </a:r>
            <a:r>
              <a:rPr lang="bn-BD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তে </a:t>
            </a:r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কি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পাচ্ছি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2" descr="http://www.gempublicschool.org/images/computer_l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96000" cy="40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77E-5BFB-42D0-B2A6-789DCBFB471E}" type="datetime1">
              <a:rPr lang="en-US" smtClean="0"/>
              <a:t>8/28/2020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own Arrow 4"/>
          <p:cNvSpPr/>
          <p:nvPr/>
        </p:nvSpPr>
        <p:spPr bwMode="auto">
          <a:xfrm rot="1538348">
            <a:off x="6746269" y="1623189"/>
            <a:ext cx="381000" cy="838200"/>
          </a:xfrm>
          <a:prstGeom prst="downArrow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20001791">
            <a:off x="1692345" y="2065019"/>
            <a:ext cx="381000" cy="1181100"/>
          </a:xfrm>
          <a:prstGeom prst="downArrow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20422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17890" y="2195608"/>
            <a:ext cx="5843834" cy="1073242"/>
            <a:chOff x="2317890" y="2195608"/>
            <a:chExt cx="5843834" cy="107324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H="1">
              <a:off x="2317890" y="2655569"/>
              <a:ext cx="4265790" cy="613281"/>
            </a:xfrm>
            <a:prstGeom prst="straightConnector1">
              <a:avLst/>
            </a:prstGeom>
            <a:ln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 bwMode="auto">
            <a:xfrm>
              <a:off x="6659880" y="2195608"/>
              <a:ext cx="1501844" cy="919921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lang="en-US" sz="2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ডাটা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ট্রান্সফারের</a:t>
              </a:r>
              <a:r>
                <a:rPr lang="en-US" sz="2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জন্য</a:t>
              </a:r>
              <a:r>
                <a:rPr lang="en-US" sz="2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অপেক্ষা</a:t>
              </a:r>
              <a:r>
                <a:rPr lang="en-US" sz="2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করছে</a:t>
              </a:r>
              <a:endPara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.bp.blogspot.com/-gigSdADL2lM/TuxOjGtMUkI/AAAAAAAAAHY/DGvsefSxYvs/s1600/network2.jp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8291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5381" y="1135063"/>
            <a:ext cx="6853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নেটওয়া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র্কের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ধারণা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2D3D-6597-472F-A95F-0310A6772EF3}" type="datetime1">
              <a:rPr lang="en-US" smtClean="0"/>
              <a:t>8/28/2020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8382000" cy="2209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spc="50" dirty="0" err="1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spc="50" dirty="0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spc="50" dirty="0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spc="50" dirty="0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spc="50" dirty="0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;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নেটওয়ার্কের 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বিভিন্ন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যন্ত্রপাতি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t>8/28/2020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467600" cy="1219200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প্রবাসী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বন্ধুকে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চিঠি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পাঠাতে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চাও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চিঠি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পৌছানোর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প্রক্রিয়াটি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কেমন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5B-6E4E-41A7-9F61-00FBD9A9B524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56" y="533400"/>
            <a:ext cx="8229600" cy="9604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চিঠি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পৌঁছানোর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pic>
        <p:nvPicPr>
          <p:cNvPr id="1028" name="Picture 4" descr="http://www.clipartbest.com/cliparts/niX/yjz/niXyjzbi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344035"/>
            <a:ext cx="1200150" cy="1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clipartpanda.com/post-office-building-clipart-post-office-building-clipart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5" y="3276600"/>
            <a:ext cx="1368564" cy="11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_5TGVz5CfWlI/TLu_-SQII8I/AAAAAAAACXU/8aowdRsFdLE/s1600/colorpostoffice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9"/>
          <a:stretch/>
        </p:blipFill>
        <p:spPr bwMode="auto">
          <a:xfrm>
            <a:off x="7097621" y="3276600"/>
            <a:ext cx="1727291" cy="15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ipartlord.com/wp-content/uploads/2013/07/airplane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3505200" cy="182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9" y="1344035"/>
            <a:ext cx="2097498" cy="16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12" y="2042367"/>
            <a:ext cx="992740" cy="7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 bwMode="auto">
          <a:xfrm flipH="1" flipV="1">
            <a:off x="2549578" y="2176137"/>
            <a:ext cx="894662" cy="414663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4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4547"/>
            <a:ext cx="2097498" cy="16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/>
          <p:cNvCxnSpPr/>
          <p:nvPr/>
        </p:nvCxnSpPr>
        <p:spPr bwMode="auto">
          <a:xfrm>
            <a:off x="914399" y="3026110"/>
            <a:ext cx="1" cy="555290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>
            <a:off x="1061534" y="4287725"/>
            <a:ext cx="2235955" cy="892172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6197222" y="4464514"/>
            <a:ext cx="1764044" cy="715383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 flipV="1">
            <a:off x="7905282" y="2590800"/>
            <a:ext cx="0" cy="807092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5" idx="1"/>
          </p:cNvCxnSpPr>
          <p:nvPr/>
        </p:nvCxnSpPr>
        <p:spPr bwMode="auto">
          <a:xfrm flipH="1" flipV="1">
            <a:off x="6744770" y="2439854"/>
            <a:ext cx="664142" cy="1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http://4vector.com/i/free-vector-adult-person-anime-cartoon-head-clip-art_119508_Adult_Person_Anime_Cartoon_Head_clip_art_mediu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29" y="1429633"/>
            <a:ext cx="1393300" cy="160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27A9-6B4D-4FCD-B9AD-DC0821D2B341}" type="datetime1">
              <a:rPr lang="en-US" smtClean="0"/>
              <a:t>8/28/2020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reenhome.ie/sites/default/files/files/field/book/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13" y="2743200"/>
            <a:ext cx="3845113" cy="26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ofdreams.com/data_images/dreams/computer/computer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2" y="2743200"/>
            <a:ext cx="2438368" cy="26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87" y="762000"/>
            <a:ext cx="8229600" cy="1371600"/>
          </a:xfrm>
        </p:spPr>
        <p:txBody>
          <a:bodyPr/>
          <a:lstStyle/>
          <a:p>
            <a:r>
              <a:rPr lang="en-US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b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</a:br>
            <a:r>
              <a:rPr lang="en-US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চিঠি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পৌঁছানোর</a:t>
            </a:r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4985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2803567" y="3535680"/>
            <a:ext cx="3063833" cy="0"/>
          </a:xfrm>
          <a:prstGeom prst="line">
            <a:avLst/>
          </a:prstGeom>
          <a:ln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84D0-C457-4E8F-AE5B-0091E23CD658}" type="datetime1">
              <a:rPr lang="en-US" smtClean="0"/>
              <a:t>8/28/2020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 flipH="1">
            <a:off x="1207928" y="3434680"/>
            <a:ext cx="205427" cy="206987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2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3" y="3303202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54166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056546" y="2190750"/>
            <a:ext cx="2251982" cy="1238250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557711" y="2076449"/>
            <a:ext cx="2931599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 rot="5400000">
            <a:off x="7077637" y="2550117"/>
            <a:ext cx="1352551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 rot="10536324" flipV="1">
            <a:off x="5122582" y="4215088"/>
            <a:ext cx="2545315" cy="438548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 rot="12452287">
            <a:off x="2022664" y="4421225"/>
            <a:ext cx="2757667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92271" y="3194188"/>
            <a:ext cx="5603929" cy="573032"/>
          </a:xfrm>
          <a:custGeom>
            <a:avLst/>
            <a:gdLst>
              <a:gd name="connsiteX0" fmla="*/ 0 w 4432515"/>
              <a:gd name="connsiteY0" fmla="*/ 370422 h 573032"/>
              <a:gd name="connsiteX1" fmla="*/ 232475 w 4432515"/>
              <a:gd name="connsiteY1" fmla="*/ 339426 h 573032"/>
              <a:gd name="connsiteX2" fmla="*/ 387458 w 4432515"/>
              <a:gd name="connsiteY2" fmla="*/ 292931 h 573032"/>
              <a:gd name="connsiteX3" fmla="*/ 914400 w 4432515"/>
              <a:gd name="connsiteY3" fmla="*/ 308429 h 573032"/>
              <a:gd name="connsiteX4" fmla="*/ 991892 w 4432515"/>
              <a:gd name="connsiteY4" fmla="*/ 323927 h 573032"/>
              <a:gd name="connsiteX5" fmla="*/ 1131376 w 4432515"/>
              <a:gd name="connsiteY5" fmla="*/ 354924 h 573032"/>
              <a:gd name="connsiteX6" fmla="*/ 1875295 w 4432515"/>
              <a:gd name="connsiteY6" fmla="*/ 308429 h 573032"/>
              <a:gd name="connsiteX7" fmla="*/ 1937288 w 4432515"/>
              <a:gd name="connsiteY7" fmla="*/ 261934 h 573032"/>
              <a:gd name="connsiteX8" fmla="*/ 1999282 w 4432515"/>
              <a:gd name="connsiteY8" fmla="*/ 230937 h 573032"/>
              <a:gd name="connsiteX9" fmla="*/ 2092271 w 4432515"/>
              <a:gd name="connsiteY9" fmla="*/ 184443 h 573032"/>
              <a:gd name="connsiteX10" fmla="*/ 2138766 w 4432515"/>
              <a:gd name="connsiteY10" fmla="*/ 153446 h 573032"/>
              <a:gd name="connsiteX11" fmla="*/ 2247254 w 4432515"/>
              <a:gd name="connsiteY11" fmla="*/ 122449 h 573032"/>
              <a:gd name="connsiteX12" fmla="*/ 2309248 w 4432515"/>
              <a:gd name="connsiteY12" fmla="*/ 75954 h 573032"/>
              <a:gd name="connsiteX13" fmla="*/ 3022170 w 4432515"/>
              <a:gd name="connsiteY13" fmla="*/ 60456 h 573032"/>
              <a:gd name="connsiteX14" fmla="*/ 3239146 w 4432515"/>
              <a:gd name="connsiteY14" fmla="*/ 91453 h 573032"/>
              <a:gd name="connsiteX15" fmla="*/ 3301139 w 4432515"/>
              <a:gd name="connsiteY15" fmla="*/ 106951 h 573032"/>
              <a:gd name="connsiteX16" fmla="*/ 3409627 w 4432515"/>
              <a:gd name="connsiteY16" fmla="*/ 122449 h 573032"/>
              <a:gd name="connsiteX17" fmla="*/ 3580109 w 4432515"/>
              <a:gd name="connsiteY17" fmla="*/ 168944 h 573032"/>
              <a:gd name="connsiteX18" fmla="*/ 3626604 w 4432515"/>
              <a:gd name="connsiteY18" fmla="*/ 184443 h 573032"/>
              <a:gd name="connsiteX19" fmla="*/ 3750590 w 4432515"/>
              <a:gd name="connsiteY19" fmla="*/ 215439 h 573032"/>
              <a:gd name="connsiteX20" fmla="*/ 3843580 w 4432515"/>
              <a:gd name="connsiteY20" fmla="*/ 246436 h 573032"/>
              <a:gd name="connsiteX21" fmla="*/ 3983065 w 4432515"/>
              <a:gd name="connsiteY21" fmla="*/ 277432 h 573032"/>
              <a:gd name="connsiteX22" fmla="*/ 3998563 w 4432515"/>
              <a:gd name="connsiteY22" fmla="*/ 339426 h 573032"/>
              <a:gd name="connsiteX23" fmla="*/ 4060556 w 4432515"/>
              <a:gd name="connsiteY23" fmla="*/ 370422 h 573032"/>
              <a:gd name="connsiteX24" fmla="*/ 4169044 w 4432515"/>
              <a:gd name="connsiteY24" fmla="*/ 416917 h 573032"/>
              <a:gd name="connsiteX25" fmla="*/ 4246536 w 4432515"/>
              <a:gd name="connsiteY25" fmla="*/ 478910 h 573032"/>
              <a:gd name="connsiteX26" fmla="*/ 4293031 w 4432515"/>
              <a:gd name="connsiteY26" fmla="*/ 525405 h 573032"/>
              <a:gd name="connsiteX27" fmla="*/ 4386021 w 4432515"/>
              <a:gd name="connsiteY27" fmla="*/ 571900 h 573032"/>
              <a:gd name="connsiteX28" fmla="*/ 4432515 w 4432515"/>
              <a:gd name="connsiteY28" fmla="*/ 571900 h 57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32515" h="573032">
                <a:moveTo>
                  <a:pt x="0" y="370422"/>
                </a:moveTo>
                <a:cubicBezTo>
                  <a:pt x="34785" y="366557"/>
                  <a:pt x="184650" y="352469"/>
                  <a:pt x="232475" y="339426"/>
                </a:cubicBezTo>
                <a:cubicBezTo>
                  <a:pt x="512829" y="262966"/>
                  <a:pt x="113759" y="347669"/>
                  <a:pt x="387458" y="292931"/>
                </a:cubicBezTo>
                <a:cubicBezTo>
                  <a:pt x="563105" y="298097"/>
                  <a:pt x="738907" y="299430"/>
                  <a:pt x="914400" y="308429"/>
                </a:cubicBezTo>
                <a:cubicBezTo>
                  <a:pt x="940708" y="309778"/>
                  <a:pt x="966135" y="318408"/>
                  <a:pt x="991892" y="323927"/>
                </a:cubicBezTo>
                <a:lnTo>
                  <a:pt x="1131376" y="354924"/>
                </a:lnTo>
                <a:cubicBezTo>
                  <a:pt x="1157626" y="354233"/>
                  <a:pt x="1692830" y="373596"/>
                  <a:pt x="1875295" y="308429"/>
                </a:cubicBezTo>
                <a:cubicBezTo>
                  <a:pt x="1899621" y="299741"/>
                  <a:pt x="1915384" y="275624"/>
                  <a:pt x="1937288" y="261934"/>
                </a:cubicBezTo>
                <a:cubicBezTo>
                  <a:pt x="1956880" y="249689"/>
                  <a:pt x="1979222" y="242400"/>
                  <a:pt x="1999282" y="230937"/>
                </a:cubicBezTo>
                <a:cubicBezTo>
                  <a:pt x="2083403" y="182868"/>
                  <a:pt x="2007025" y="212858"/>
                  <a:pt x="2092271" y="184443"/>
                </a:cubicBezTo>
                <a:cubicBezTo>
                  <a:pt x="2107769" y="174111"/>
                  <a:pt x="2122106" y="161776"/>
                  <a:pt x="2138766" y="153446"/>
                </a:cubicBezTo>
                <a:cubicBezTo>
                  <a:pt x="2160996" y="142331"/>
                  <a:pt x="2227397" y="127414"/>
                  <a:pt x="2247254" y="122449"/>
                </a:cubicBezTo>
                <a:cubicBezTo>
                  <a:pt x="2267919" y="106951"/>
                  <a:pt x="2288229" y="90968"/>
                  <a:pt x="2309248" y="75954"/>
                </a:cubicBezTo>
                <a:cubicBezTo>
                  <a:pt x="2525687" y="-78643"/>
                  <a:pt x="2515350" y="48670"/>
                  <a:pt x="3022170" y="60456"/>
                </a:cubicBezTo>
                <a:cubicBezTo>
                  <a:pt x="3231911" y="102404"/>
                  <a:pt x="2920081" y="42366"/>
                  <a:pt x="3239146" y="91453"/>
                </a:cubicBezTo>
                <a:cubicBezTo>
                  <a:pt x="3260199" y="94692"/>
                  <a:pt x="3280182" y="103141"/>
                  <a:pt x="3301139" y="106951"/>
                </a:cubicBezTo>
                <a:cubicBezTo>
                  <a:pt x="3337080" y="113486"/>
                  <a:pt x="3373464" y="117283"/>
                  <a:pt x="3409627" y="122449"/>
                </a:cubicBezTo>
                <a:cubicBezTo>
                  <a:pt x="3516646" y="158123"/>
                  <a:pt x="3387835" y="116506"/>
                  <a:pt x="3580109" y="168944"/>
                </a:cubicBezTo>
                <a:cubicBezTo>
                  <a:pt x="3595870" y="173242"/>
                  <a:pt x="3610843" y="180145"/>
                  <a:pt x="3626604" y="184443"/>
                </a:cubicBezTo>
                <a:cubicBezTo>
                  <a:pt x="3667703" y="195652"/>
                  <a:pt x="3710176" y="201967"/>
                  <a:pt x="3750590" y="215439"/>
                </a:cubicBezTo>
                <a:cubicBezTo>
                  <a:pt x="3781587" y="225771"/>
                  <a:pt x="3811351" y="241065"/>
                  <a:pt x="3843580" y="246436"/>
                </a:cubicBezTo>
                <a:cubicBezTo>
                  <a:pt x="3952684" y="264620"/>
                  <a:pt x="3906758" y="251997"/>
                  <a:pt x="3983065" y="277432"/>
                </a:cubicBezTo>
                <a:cubicBezTo>
                  <a:pt x="3988231" y="298097"/>
                  <a:pt x="3984927" y="323062"/>
                  <a:pt x="3998563" y="339426"/>
                </a:cubicBezTo>
                <a:cubicBezTo>
                  <a:pt x="4013353" y="357175"/>
                  <a:pt x="4039321" y="361321"/>
                  <a:pt x="4060556" y="370422"/>
                </a:cubicBezTo>
                <a:cubicBezTo>
                  <a:pt x="4118419" y="395220"/>
                  <a:pt x="4107360" y="375794"/>
                  <a:pt x="4169044" y="416917"/>
                </a:cubicBezTo>
                <a:cubicBezTo>
                  <a:pt x="4196568" y="435266"/>
                  <a:pt x="4221641" y="457127"/>
                  <a:pt x="4246536" y="478910"/>
                </a:cubicBezTo>
                <a:cubicBezTo>
                  <a:pt x="4263031" y="493343"/>
                  <a:pt x="4276193" y="511373"/>
                  <a:pt x="4293031" y="525405"/>
                </a:cubicBezTo>
                <a:cubicBezTo>
                  <a:pt x="4319808" y="547719"/>
                  <a:pt x="4351071" y="566075"/>
                  <a:pt x="4386021" y="571900"/>
                </a:cubicBezTo>
                <a:cubicBezTo>
                  <a:pt x="4401308" y="574448"/>
                  <a:pt x="4417017" y="571900"/>
                  <a:pt x="4432515" y="5719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19274071">
            <a:off x="4655344" y="3190004"/>
            <a:ext cx="3225404" cy="546216"/>
          </a:xfrm>
          <a:custGeom>
            <a:avLst/>
            <a:gdLst>
              <a:gd name="connsiteX0" fmla="*/ 0 w 4432515"/>
              <a:gd name="connsiteY0" fmla="*/ 370422 h 573032"/>
              <a:gd name="connsiteX1" fmla="*/ 232475 w 4432515"/>
              <a:gd name="connsiteY1" fmla="*/ 339426 h 573032"/>
              <a:gd name="connsiteX2" fmla="*/ 387458 w 4432515"/>
              <a:gd name="connsiteY2" fmla="*/ 292931 h 573032"/>
              <a:gd name="connsiteX3" fmla="*/ 914400 w 4432515"/>
              <a:gd name="connsiteY3" fmla="*/ 308429 h 573032"/>
              <a:gd name="connsiteX4" fmla="*/ 991892 w 4432515"/>
              <a:gd name="connsiteY4" fmla="*/ 323927 h 573032"/>
              <a:gd name="connsiteX5" fmla="*/ 1131376 w 4432515"/>
              <a:gd name="connsiteY5" fmla="*/ 354924 h 573032"/>
              <a:gd name="connsiteX6" fmla="*/ 1875295 w 4432515"/>
              <a:gd name="connsiteY6" fmla="*/ 308429 h 573032"/>
              <a:gd name="connsiteX7" fmla="*/ 1937288 w 4432515"/>
              <a:gd name="connsiteY7" fmla="*/ 261934 h 573032"/>
              <a:gd name="connsiteX8" fmla="*/ 1999282 w 4432515"/>
              <a:gd name="connsiteY8" fmla="*/ 230937 h 573032"/>
              <a:gd name="connsiteX9" fmla="*/ 2092271 w 4432515"/>
              <a:gd name="connsiteY9" fmla="*/ 184443 h 573032"/>
              <a:gd name="connsiteX10" fmla="*/ 2138766 w 4432515"/>
              <a:gd name="connsiteY10" fmla="*/ 153446 h 573032"/>
              <a:gd name="connsiteX11" fmla="*/ 2247254 w 4432515"/>
              <a:gd name="connsiteY11" fmla="*/ 122449 h 573032"/>
              <a:gd name="connsiteX12" fmla="*/ 2309248 w 4432515"/>
              <a:gd name="connsiteY12" fmla="*/ 75954 h 573032"/>
              <a:gd name="connsiteX13" fmla="*/ 3022170 w 4432515"/>
              <a:gd name="connsiteY13" fmla="*/ 60456 h 573032"/>
              <a:gd name="connsiteX14" fmla="*/ 3239146 w 4432515"/>
              <a:gd name="connsiteY14" fmla="*/ 91453 h 573032"/>
              <a:gd name="connsiteX15" fmla="*/ 3301139 w 4432515"/>
              <a:gd name="connsiteY15" fmla="*/ 106951 h 573032"/>
              <a:gd name="connsiteX16" fmla="*/ 3409627 w 4432515"/>
              <a:gd name="connsiteY16" fmla="*/ 122449 h 573032"/>
              <a:gd name="connsiteX17" fmla="*/ 3580109 w 4432515"/>
              <a:gd name="connsiteY17" fmla="*/ 168944 h 573032"/>
              <a:gd name="connsiteX18" fmla="*/ 3626604 w 4432515"/>
              <a:gd name="connsiteY18" fmla="*/ 184443 h 573032"/>
              <a:gd name="connsiteX19" fmla="*/ 3750590 w 4432515"/>
              <a:gd name="connsiteY19" fmla="*/ 215439 h 573032"/>
              <a:gd name="connsiteX20" fmla="*/ 3843580 w 4432515"/>
              <a:gd name="connsiteY20" fmla="*/ 246436 h 573032"/>
              <a:gd name="connsiteX21" fmla="*/ 3983065 w 4432515"/>
              <a:gd name="connsiteY21" fmla="*/ 277432 h 573032"/>
              <a:gd name="connsiteX22" fmla="*/ 3998563 w 4432515"/>
              <a:gd name="connsiteY22" fmla="*/ 339426 h 573032"/>
              <a:gd name="connsiteX23" fmla="*/ 4060556 w 4432515"/>
              <a:gd name="connsiteY23" fmla="*/ 370422 h 573032"/>
              <a:gd name="connsiteX24" fmla="*/ 4169044 w 4432515"/>
              <a:gd name="connsiteY24" fmla="*/ 416917 h 573032"/>
              <a:gd name="connsiteX25" fmla="*/ 4246536 w 4432515"/>
              <a:gd name="connsiteY25" fmla="*/ 478910 h 573032"/>
              <a:gd name="connsiteX26" fmla="*/ 4293031 w 4432515"/>
              <a:gd name="connsiteY26" fmla="*/ 525405 h 573032"/>
              <a:gd name="connsiteX27" fmla="*/ 4386021 w 4432515"/>
              <a:gd name="connsiteY27" fmla="*/ 571900 h 573032"/>
              <a:gd name="connsiteX28" fmla="*/ 4432515 w 4432515"/>
              <a:gd name="connsiteY28" fmla="*/ 571900 h 57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32515" h="573032">
                <a:moveTo>
                  <a:pt x="0" y="370422"/>
                </a:moveTo>
                <a:cubicBezTo>
                  <a:pt x="34785" y="366557"/>
                  <a:pt x="184650" y="352469"/>
                  <a:pt x="232475" y="339426"/>
                </a:cubicBezTo>
                <a:cubicBezTo>
                  <a:pt x="512829" y="262966"/>
                  <a:pt x="113759" y="347669"/>
                  <a:pt x="387458" y="292931"/>
                </a:cubicBezTo>
                <a:cubicBezTo>
                  <a:pt x="563105" y="298097"/>
                  <a:pt x="738907" y="299430"/>
                  <a:pt x="914400" y="308429"/>
                </a:cubicBezTo>
                <a:cubicBezTo>
                  <a:pt x="940708" y="309778"/>
                  <a:pt x="966135" y="318408"/>
                  <a:pt x="991892" y="323927"/>
                </a:cubicBezTo>
                <a:lnTo>
                  <a:pt x="1131376" y="354924"/>
                </a:lnTo>
                <a:cubicBezTo>
                  <a:pt x="1157626" y="354233"/>
                  <a:pt x="1692830" y="373596"/>
                  <a:pt x="1875295" y="308429"/>
                </a:cubicBezTo>
                <a:cubicBezTo>
                  <a:pt x="1899621" y="299741"/>
                  <a:pt x="1915384" y="275624"/>
                  <a:pt x="1937288" y="261934"/>
                </a:cubicBezTo>
                <a:cubicBezTo>
                  <a:pt x="1956880" y="249689"/>
                  <a:pt x="1979222" y="242400"/>
                  <a:pt x="1999282" y="230937"/>
                </a:cubicBezTo>
                <a:cubicBezTo>
                  <a:pt x="2083403" y="182868"/>
                  <a:pt x="2007025" y="212858"/>
                  <a:pt x="2092271" y="184443"/>
                </a:cubicBezTo>
                <a:cubicBezTo>
                  <a:pt x="2107769" y="174111"/>
                  <a:pt x="2122106" y="161776"/>
                  <a:pt x="2138766" y="153446"/>
                </a:cubicBezTo>
                <a:cubicBezTo>
                  <a:pt x="2160996" y="142331"/>
                  <a:pt x="2227397" y="127414"/>
                  <a:pt x="2247254" y="122449"/>
                </a:cubicBezTo>
                <a:cubicBezTo>
                  <a:pt x="2267919" y="106951"/>
                  <a:pt x="2288229" y="90968"/>
                  <a:pt x="2309248" y="75954"/>
                </a:cubicBezTo>
                <a:cubicBezTo>
                  <a:pt x="2525687" y="-78643"/>
                  <a:pt x="2515350" y="48670"/>
                  <a:pt x="3022170" y="60456"/>
                </a:cubicBezTo>
                <a:cubicBezTo>
                  <a:pt x="3231911" y="102404"/>
                  <a:pt x="2920081" y="42366"/>
                  <a:pt x="3239146" y="91453"/>
                </a:cubicBezTo>
                <a:cubicBezTo>
                  <a:pt x="3260199" y="94692"/>
                  <a:pt x="3280182" y="103141"/>
                  <a:pt x="3301139" y="106951"/>
                </a:cubicBezTo>
                <a:cubicBezTo>
                  <a:pt x="3337080" y="113486"/>
                  <a:pt x="3373464" y="117283"/>
                  <a:pt x="3409627" y="122449"/>
                </a:cubicBezTo>
                <a:cubicBezTo>
                  <a:pt x="3516646" y="158123"/>
                  <a:pt x="3387835" y="116506"/>
                  <a:pt x="3580109" y="168944"/>
                </a:cubicBezTo>
                <a:cubicBezTo>
                  <a:pt x="3595870" y="173242"/>
                  <a:pt x="3610843" y="180145"/>
                  <a:pt x="3626604" y="184443"/>
                </a:cubicBezTo>
                <a:cubicBezTo>
                  <a:pt x="3667703" y="195652"/>
                  <a:pt x="3710176" y="201967"/>
                  <a:pt x="3750590" y="215439"/>
                </a:cubicBezTo>
                <a:cubicBezTo>
                  <a:pt x="3781587" y="225771"/>
                  <a:pt x="3811351" y="241065"/>
                  <a:pt x="3843580" y="246436"/>
                </a:cubicBezTo>
                <a:cubicBezTo>
                  <a:pt x="3952684" y="264620"/>
                  <a:pt x="3906758" y="251997"/>
                  <a:pt x="3983065" y="277432"/>
                </a:cubicBezTo>
                <a:cubicBezTo>
                  <a:pt x="3988231" y="298097"/>
                  <a:pt x="3984927" y="323062"/>
                  <a:pt x="3998563" y="339426"/>
                </a:cubicBezTo>
                <a:cubicBezTo>
                  <a:pt x="4013353" y="357175"/>
                  <a:pt x="4039321" y="361321"/>
                  <a:pt x="4060556" y="370422"/>
                </a:cubicBezTo>
                <a:cubicBezTo>
                  <a:pt x="4118419" y="395220"/>
                  <a:pt x="4107360" y="375794"/>
                  <a:pt x="4169044" y="416917"/>
                </a:cubicBezTo>
                <a:cubicBezTo>
                  <a:pt x="4196568" y="435266"/>
                  <a:pt x="4221641" y="457127"/>
                  <a:pt x="4246536" y="478910"/>
                </a:cubicBezTo>
                <a:cubicBezTo>
                  <a:pt x="4263031" y="493343"/>
                  <a:pt x="4276193" y="511373"/>
                  <a:pt x="4293031" y="525405"/>
                </a:cubicBezTo>
                <a:cubicBezTo>
                  <a:pt x="4319808" y="547719"/>
                  <a:pt x="4351071" y="566075"/>
                  <a:pt x="4386021" y="571900"/>
                </a:cubicBezTo>
                <a:cubicBezTo>
                  <a:pt x="4401308" y="574448"/>
                  <a:pt x="4417017" y="571900"/>
                  <a:pt x="4432515" y="5719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 rot="20562090">
            <a:off x="1893557" y="2844373"/>
            <a:ext cx="5635702" cy="442547"/>
          </a:xfrm>
          <a:custGeom>
            <a:avLst/>
            <a:gdLst>
              <a:gd name="connsiteX0" fmla="*/ 0 w 4432515"/>
              <a:gd name="connsiteY0" fmla="*/ 370422 h 573032"/>
              <a:gd name="connsiteX1" fmla="*/ 232475 w 4432515"/>
              <a:gd name="connsiteY1" fmla="*/ 339426 h 573032"/>
              <a:gd name="connsiteX2" fmla="*/ 387458 w 4432515"/>
              <a:gd name="connsiteY2" fmla="*/ 292931 h 573032"/>
              <a:gd name="connsiteX3" fmla="*/ 914400 w 4432515"/>
              <a:gd name="connsiteY3" fmla="*/ 308429 h 573032"/>
              <a:gd name="connsiteX4" fmla="*/ 991892 w 4432515"/>
              <a:gd name="connsiteY4" fmla="*/ 323927 h 573032"/>
              <a:gd name="connsiteX5" fmla="*/ 1131376 w 4432515"/>
              <a:gd name="connsiteY5" fmla="*/ 354924 h 573032"/>
              <a:gd name="connsiteX6" fmla="*/ 1875295 w 4432515"/>
              <a:gd name="connsiteY6" fmla="*/ 308429 h 573032"/>
              <a:gd name="connsiteX7" fmla="*/ 1937288 w 4432515"/>
              <a:gd name="connsiteY7" fmla="*/ 261934 h 573032"/>
              <a:gd name="connsiteX8" fmla="*/ 1999282 w 4432515"/>
              <a:gd name="connsiteY8" fmla="*/ 230937 h 573032"/>
              <a:gd name="connsiteX9" fmla="*/ 2092271 w 4432515"/>
              <a:gd name="connsiteY9" fmla="*/ 184443 h 573032"/>
              <a:gd name="connsiteX10" fmla="*/ 2138766 w 4432515"/>
              <a:gd name="connsiteY10" fmla="*/ 153446 h 573032"/>
              <a:gd name="connsiteX11" fmla="*/ 2247254 w 4432515"/>
              <a:gd name="connsiteY11" fmla="*/ 122449 h 573032"/>
              <a:gd name="connsiteX12" fmla="*/ 2309248 w 4432515"/>
              <a:gd name="connsiteY12" fmla="*/ 75954 h 573032"/>
              <a:gd name="connsiteX13" fmla="*/ 3022170 w 4432515"/>
              <a:gd name="connsiteY13" fmla="*/ 60456 h 573032"/>
              <a:gd name="connsiteX14" fmla="*/ 3239146 w 4432515"/>
              <a:gd name="connsiteY14" fmla="*/ 91453 h 573032"/>
              <a:gd name="connsiteX15" fmla="*/ 3301139 w 4432515"/>
              <a:gd name="connsiteY15" fmla="*/ 106951 h 573032"/>
              <a:gd name="connsiteX16" fmla="*/ 3409627 w 4432515"/>
              <a:gd name="connsiteY16" fmla="*/ 122449 h 573032"/>
              <a:gd name="connsiteX17" fmla="*/ 3580109 w 4432515"/>
              <a:gd name="connsiteY17" fmla="*/ 168944 h 573032"/>
              <a:gd name="connsiteX18" fmla="*/ 3626604 w 4432515"/>
              <a:gd name="connsiteY18" fmla="*/ 184443 h 573032"/>
              <a:gd name="connsiteX19" fmla="*/ 3750590 w 4432515"/>
              <a:gd name="connsiteY19" fmla="*/ 215439 h 573032"/>
              <a:gd name="connsiteX20" fmla="*/ 3843580 w 4432515"/>
              <a:gd name="connsiteY20" fmla="*/ 246436 h 573032"/>
              <a:gd name="connsiteX21" fmla="*/ 3983065 w 4432515"/>
              <a:gd name="connsiteY21" fmla="*/ 277432 h 573032"/>
              <a:gd name="connsiteX22" fmla="*/ 3998563 w 4432515"/>
              <a:gd name="connsiteY22" fmla="*/ 339426 h 573032"/>
              <a:gd name="connsiteX23" fmla="*/ 4060556 w 4432515"/>
              <a:gd name="connsiteY23" fmla="*/ 370422 h 573032"/>
              <a:gd name="connsiteX24" fmla="*/ 4169044 w 4432515"/>
              <a:gd name="connsiteY24" fmla="*/ 416917 h 573032"/>
              <a:gd name="connsiteX25" fmla="*/ 4246536 w 4432515"/>
              <a:gd name="connsiteY25" fmla="*/ 478910 h 573032"/>
              <a:gd name="connsiteX26" fmla="*/ 4293031 w 4432515"/>
              <a:gd name="connsiteY26" fmla="*/ 525405 h 573032"/>
              <a:gd name="connsiteX27" fmla="*/ 4386021 w 4432515"/>
              <a:gd name="connsiteY27" fmla="*/ 571900 h 573032"/>
              <a:gd name="connsiteX28" fmla="*/ 4432515 w 4432515"/>
              <a:gd name="connsiteY28" fmla="*/ 571900 h 57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32515" h="573032">
                <a:moveTo>
                  <a:pt x="0" y="370422"/>
                </a:moveTo>
                <a:cubicBezTo>
                  <a:pt x="34785" y="366557"/>
                  <a:pt x="184650" y="352469"/>
                  <a:pt x="232475" y="339426"/>
                </a:cubicBezTo>
                <a:cubicBezTo>
                  <a:pt x="512829" y="262966"/>
                  <a:pt x="113759" y="347669"/>
                  <a:pt x="387458" y="292931"/>
                </a:cubicBezTo>
                <a:cubicBezTo>
                  <a:pt x="563105" y="298097"/>
                  <a:pt x="738907" y="299430"/>
                  <a:pt x="914400" y="308429"/>
                </a:cubicBezTo>
                <a:cubicBezTo>
                  <a:pt x="940708" y="309778"/>
                  <a:pt x="966135" y="318408"/>
                  <a:pt x="991892" y="323927"/>
                </a:cubicBezTo>
                <a:lnTo>
                  <a:pt x="1131376" y="354924"/>
                </a:lnTo>
                <a:cubicBezTo>
                  <a:pt x="1157626" y="354233"/>
                  <a:pt x="1692830" y="373596"/>
                  <a:pt x="1875295" y="308429"/>
                </a:cubicBezTo>
                <a:cubicBezTo>
                  <a:pt x="1899621" y="299741"/>
                  <a:pt x="1915384" y="275624"/>
                  <a:pt x="1937288" y="261934"/>
                </a:cubicBezTo>
                <a:cubicBezTo>
                  <a:pt x="1956880" y="249689"/>
                  <a:pt x="1979222" y="242400"/>
                  <a:pt x="1999282" y="230937"/>
                </a:cubicBezTo>
                <a:cubicBezTo>
                  <a:pt x="2083403" y="182868"/>
                  <a:pt x="2007025" y="212858"/>
                  <a:pt x="2092271" y="184443"/>
                </a:cubicBezTo>
                <a:cubicBezTo>
                  <a:pt x="2107769" y="174111"/>
                  <a:pt x="2122106" y="161776"/>
                  <a:pt x="2138766" y="153446"/>
                </a:cubicBezTo>
                <a:cubicBezTo>
                  <a:pt x="2160996" y="142331"/>
                  <a:pt x="2227397" y="127414"/>
                  <a:pt x="2247254" y="122449"/>
                </a:cubicBezTo>
                <a:cubicBezTo>
                  <a:pt x="2267919" y="106951"/>
                  <a:pt x="2288229" y="90968"/>
                  <a:pt x="2309248" y="75954"/>
                </a:cubicBezTo>
                <a:cubicBezTo>
                  <a:pt x="2525687" y="-78643"/>
                  <a:pt x="2515350" y="48670"/>
                  <a:pt x="3022170" y="60456"/>
                </a:cubicBezTo>
                <a:cubicBezTo>
                  <a:pt x="3231911" y="102404"/>
                  <a:pt x="2920081" y="42366"/>
                  <a:pt x="3239146" y="91453"/>
                </a:cubicBezTo>
                <a:cubicBezTo>
                  <a:pt x="3260199" y="94692"/>
                  <a:pt x="3280182" y="103141"/>
                  <a:pt x="3301139" y="106951"/>
                </a:cubicBezTo>
                <a:cubicBezTo>
                  <a:pt x="3337080" y="113486"/>
                  <a:pt x="3373464" y="117283"/>
                  <a:pt x="3409627" y="122449"/>
                </a:cubicBezTo>
                <a:cubicBezTo>
                  <a:pt x="3516646" y="158123"/>
                  <a:pt x="3387835" y="116506"/>
                  <a:pt x="3580109" y="168944"/>
                </a:cubicBezTo>
                <a:cubicBezTo>
                  <a:pt x="3595870" y="173242"/>
                  <a:pt x="3610843" y="180145"/>
                  <a:pt x="3626604" y="184443"/>
                </a:cubicBezTo>
                <a:cubicBezTo>
                  <a:pt x="3667703" y="195652"/>
                  <a:pt x="3710176" y="201967"/>
                  <a:pt x="3750590" y="215439"/>
                </a:cubicBezTo>
                <a:cubicBezTo>
                  <a:pt x="3781587" y="225771"/>
                  <a:pt x="3811351" y="241065"/>
                  <a:pt x="3843580" y="246436"/>
                </a:cubicBezTo>
                <a:cubicBezTo>
                  <a:pt x="3952684" y="264620"/>
                  <a:pt x="3906758" y="251997"/>
                  <a:pt x="3983065" y="277432"/>
                </a:cubicBezTo>
                <a:cubicBezTo>
                  <a:pt x="3988231" y="298097"/>
                  <a:pt x="3984927" y="323062"/>
                  <a:pt x="3998563" y="339426"/>
                </a:cubicBezTo>
                <a:cubicBezTo>
                  <a:pt x="4013353" y="357175"/>
                  <a:pt x="4039321" y="361321"/>
                  <a:pt x="4060556" y="370422"/>
                </a:cubicBezTo>
                <a:cubicBezTo>
                  <a:pt x="4118419" y="395220"/>
                  <a:pt x="4107360" y="375794"/>
                  <a:pt x="4169044" y="416917"/>
                </a:cubicBezTo>
                <a:cubicBezTo>
                  <a:pt x="4196568" y="435266"/>
                  <a:pt x="4221641" y="457127"/>
                  <a:pt x="4246536" y="478910"/>
                </a:cubicBezTo>
                <a:cubicBezTo>
                  <a:pt x="4263031" y="493343"/>
                  <a:pt x="4276193" y="511373"/>
                  <a:pt x="4293031" y="525405"/>
                </a:cubicBezTo>
                <a:cubicBezTo>
                  <a:pt x="4319808" y="547719"/>
                  <a:pt x="4351071" y="566075"/>
                  <a:pt x="4386021" y="571900"/>
                </a:cubicBezTo>
                <a:cubicBezTo>
                  <a:pt x="4401308" y="574448"/>
                  <a:pt x="4417017" y="571900"/>
                  <a:pt x="4432515" y="5719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 rot="15538447">
            <a:off x="3553660" y="3331643"/>
            <a:ext cx="2029949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হয়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098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37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78" y="13716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E5A9-7852-486A-A50F-592F7828E7E7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9" grpId="0" animBg="1"/>
      <p:bldP spid="31" grpId="0" animBg="1"/>
      <p:bldP spid="32" grpId="0" animBg="1"/>
      <p:bldP spid="6" grpId="0" animBg="1"/>
      <p:bldP spid="15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 ধারণা</a:t>
            </a:r>
            <a:endParaRPr 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7" name="Picture 7" descr="RPS_certificates_12381624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28" y="1787979"/>
            <a:ext cx="3962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www.itsek.co.uk/images/clou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893"/>
            <a:ext cx="3352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implenetsoftware.com/images/bandwidth_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82142"/>
            <a:ext cx="4537528" cy="17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CD8E-6419-4486-A51C-D4231F4D5B17}" type="datetime1">
              <a:rPr lang="en-US" smtClean="0"/>
              <a:t>8/28/2020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396</Words>
  <Application>Microsoft Office PowerPoint</Application>
  <PresentationFormat>On-screen Show (4:3)</PresentationFormat>
  <Paragraphs>111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</vt:lpstr>
      <vt:lpstr>ParashMJ</vt:lpstr>
      <vt:lpstr>Siyam Rupali</vt:lpstr>
      <vt:lpstr>Default Design</vt:lpstr>
      <vt:lpstr>PowerPoint Presentation</vt:lpstr>
      <vt:lpstr>চিত্রটিতে কি দেখতে পাচ্ছি?</vt:lpstr>
      <vt:lpstr>PowerPoint Presentation</vt:lpstr>
      <vt:lpstr>শিখনফল</vt:lpstr>
      <vt:lpstr>PowerPoint Presentation</vt:lpstr>
      <vt:lpstr>একটি চিঠি পৌঁছানোর প্রক্রিয়া…</vt:lpstr>
      <vt:lpstr>কম্পিউটার নেটওয়ার্কের মাধ্যমে  একটি চিঠি পৌঁছানোর প্রক্রিয়া…</vt:lpstr>
      <vt:lpstr>যেভাবে নেটওয়ার্ক হয়…</vt:lpstr>
      <vt:lpstr>নেটওয়ার্কের ধারণা</vt:lpstr>
      <vt:lpstr>একক কাজ</vt:lpstr>
      <vt:lpstr>নেটওয়ার্কের সংশ্লিষ্ট উপকরণ</vt:lpstr>
      <vt:lpstr>প্রটোকলস</vt:lpstr>
      <vt:lpstr>দলগত কাজ</vt:lpstr>
      <vt:lpstr>মূল্যায়ন</vt:lpstr>
      <vt:lpstr>মূল্যায়ন</vt:lpstr>
      <vt:lpstr>PowerPoint Presentation</vt:lpstr>
      <vt:lpstr>বাড়ির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DMDSMHS</cp:lastModifiedBy>
  <cp:revision>129</cp:revision>
  <dcterms:created xsi:type="dcterms:W3CDTF">2014-05-10T11:53:28Z</dcterms:created>
  <dcterms:modified xsi:type="dcterms:W3CDTF">2020-08-28T03:25:30Z</dcterms:modified>
</cp:coreProperties>
</file>