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69" r:id="rId3"/>
    <p:sldId id="270" r:id="rId4"/>
    <p:sldId id="256" r:id="rId5"/>
    <p:sldId id="258" r:id="rId6"/>
    <p:sldId id="259" r:id="rId7"/>
    <p:sldId id="260" r:id="rId8"/>
    <p:sldId id="257" r:id="rId9"/>
    <p:sldId id="261" r:id="rId10"/>
    <p:sldId id="262" r:id="rId11"/>
    <p:sldId id="263" r:id="rId12"/>
    <p:sldId id="264" r:id="rId13"/>
    <p:sldId id="271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72" y="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7375F-10CB-4327-8872-A2451601EF2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DBC83-6C73-4993-A5BB-04B9ECA86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9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</a:t>
            </a:r>
            <a:r>
              <a:rPr lang="bn-IN" dirty="0" smtClean="0"/>
              <a:t>চ্যানেলটি</a:t>
            </a:r>
            <a:r>
              <a:rPr lang="bn-IN" baseline="0" dirty="0" smtClean="0"/>
              <a:t> </a:t>
            </a:r>
            <a:r>
              <a:rPr lang="en-US" baseline="0" dirty="0" smtClean="0"/>
              <a:t>subscribe </a:t>
            </a:r>
            <a:r>
              <a:rPr lang="bn-IN" baseline="0" dirty="0" smtClean="0"/>
              <a:t>করুন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BC83-6C73-4993-A5BB-04B9ECA862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2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F5BE-81FB-4368-B7FD-E971320D4EB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1CAE-C122-43F1-9D7F-C932BFF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9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F5BE-81FB-4368-B7FD-E971320D4EB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1CAE-C122-43F1-9D7F-C932BFF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6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F5BE-81FB-4368-B7FD-E971320D4EB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1CAE-C122-43F1-9D7F-C932BFF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0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F5BE-81FB-4368-B7FD-E971320D4EB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1CAE-C122-43F1-9D7F-C932BFF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4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F5BE-81FB-4368-B7FD-E971320D4EB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1CAE-C122-43F1-9D7F-C932BFF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9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F5BE-81FB-4368-B7FD-E971320D4EB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1CAE-C122-43F1-9D7F-C932BFF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4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F5BE-81FB-4368-B7FD-E971320D4EB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1CAE-C122-43F1-9D7F-C932BFF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1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F5BE-81FB-4368-B7FD-E971320D4EB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1CAE-C122-43F1-9D7F-C932BFF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F5BE-81FB-4368-B7FD-E971320D4EB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1CAE-C122-43F1-9D7F-C932BFF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8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F5BE-81FB-4368-B7FD-E971320D4EB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1CAE-C122-43F1-9D7F-C932BFF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0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F5BE-81FB-4368-B7FD-E971320D4EB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1CAE-C122-43F1-9D7F-C932BFF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7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AF5BE-81FB-4368-B7FD-E971320D4EB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A1CAE-C122-43F1-9D7F-C932BFF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8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"/>
            <a:ext cx="9144000" cy="687324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438400" y="25146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C000"/>
                </a:solidFill>
                <a:latin typeface="SutonnyMJ" pitchFamily="2" charset="0"/>
              </a:rPr>
              <a:t>¯^</a:t>
            </a:r>
            <a:r>
              <a:rPr lang="en-US" sz="9600" dirty="0" err="1" smtClean="0">
                <a:solidFill>
                  <a:srgbClr val="FFC000"/>
                </a:solidFill>
                <a:latin typeface="SutonnyMJ" pitchFamily="2" charset="0"/>
              </a:rPr>
              <a:t>vMZg</a:t>
            </a:r>
            <a:endParaRPr lang="en-US" sz="9600" dirty="0">
              <a:solidFill>
                <a:srgbClr val="FFC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42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mgvavbt</a:t>
                </a:r>
                <a:endParaRPr lang="en-US" sz="2800" dirty="0">
                  <a:solidFill>
                    <a:schemeClr val="bg2">
                      <a:lumMod val="10000"/>
                    </a:schemeClr>
                  </a:solidFill>
                  <a:latin typeface="SutonnyMJ" pitchFamily="2" charset="0"/>
                </a:endParaRPr>
              </a:p>
              <a:p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awi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, 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 Time  new Roman"/>
                  </a:rPr>
                  <a:t>2x-1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GKwU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we‡Rvo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c~Y©msL¨v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| †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hLv‡b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, 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 Time  new Roman"/>
                  </a:rPr>
                  <a:t>x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.</a:t>
                </a:r>
              </a:p>
              <a:p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GLb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-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 Time  new Roman"/>
                  </a:rPr>
                  <a:t>2.2x.1+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bg2">
                      <a:lumMod val="10000"/>
                    </a:schemeClr>
                  </a:solidFill>
                  <a:latin typeface="SutonnyMJ" pitchFamily="2" charset="0"/>
                </a:endParaRPr>
              </a:p>
              <a:p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                     =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 Time  new Roman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-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 Time  new Roman"/>
                  </a:rPr>
                  <a:t>4x+1</a:t>
                </a:r>
              </a:p>
              <a:p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 Time  new Roman"/>
                  </a:rPr>
                  <a:t>                      =4x(x-1)+1.</a:t>
                </a:r>
              </a:p>
              <a:p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mKj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, 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 Time  new Roman"/>
                  </a:rPr>
                  <a:t>x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 Time  new Roman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Gi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Rb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¨,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 Time  new Roman"/>
                  </a:rPr>
                  <a:t> x 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I 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 Time  new Roman"/>
                  </a:rPr>
                  <a:t>(x-1) 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`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yBwU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µ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wgK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c~Y©msL¨v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|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G‡`i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g‡a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¨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GKwU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†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Rvo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msL¨v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n‡eB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,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d‡j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 Time  new Roman"/>
                  </a:rPr>
                  <a:t>x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I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 Time  new Roman"/>
                  </a:rPr>
                  <a:t> 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 Time  new Roman"/>
                  </a:rPr>
                  <a:t>x-1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Gi 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¸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Ydj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GKwU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†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Rvo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msL¨v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| </a:t>
                </a:r>
                <a:endParaRPr lang="en-US" sz="2800" dirty="0">
                  <a:solidFill>
                    <a:schemeClr val="bg2">
                      <a:lumMod val="10000"/>
                    </a:schemeClr>
                  </a:solidFill>
                  <a:latin typeface="SutonnyMJ" pitchFamily="2" charset="0"/>
                </a:endParaRPr>
              </a:p>
              <a:p>
                <a:r>
                  <a:rPr lang="en-US" sz="2800" dirty="0" err="1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myZivs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, 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 Time  new Roman"/>
                  </a:rPr>
                  <a:t>x(x-1), 2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Øviv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wefvR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¨|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=&gt;</m:t>
                    </m:r>
                    <m:r>
                      <a:rPr lang="en-US" sz="28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 Time  new Roman"/>
                  </a:rPr>
                  <a:t>4x(x-1), 2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= 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 Time  new Roman"/>
                  </a:rPr>
                  <a:t>8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Øviv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wefvR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¨|</a:t>
                </a:r>
              </a:p>
              <a:p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AZGe,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 Time  new Roman"/>
                      </a:rPr>
                      <m:t>=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 Time  new Roman"/>
                      </a:rPr>
                      <m:t>4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 Time  new Roman"/>
                      </a:rPr>
                      <m:t>x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 Time  new Roman"/>
                      </a:rPr>
                      <m:t>(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 Time  new Roman"/>
                      </a:rPr>
                      <m:t>x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 Time  new Roman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 Time  new Roman"/>
                      </a:rPr>
                      <m:t>1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 Time  new Roman"/>
                      </a:rPr>
                      <m:t>)+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 Time  new Roman"/>
                      </a:rPr>
                      <m:t>1 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‡K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 Time  new Roman"/>
                  </a:rPr>
                  <a:t>8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SutonnyMJ" pitchFamily="2" charset="0"/>
                  </a:rPr>
                  <a:t>(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AvU</a:t>
                </a:r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</a:rPr>
                  <a:t>) </a:t>
                </a:r>
                <a:r>
                  <a:rPr lang="en-US" sz="2800" dirty="0" err="1">
                    <a:solidFill>
                      <a:schemeClr val="tx1"/>
                    </a:solidFill>
                    <a:latin typeface="SutonnyMJ" pitchFamily="2" charset="0"/>
                  </a:rPr>
                  <a:t>Øviv</a:t>
                </a:r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SutonnyMJ" pitchFamily="2" charset="0"/>
                  </a:rPr>
                  <a:t>fvM</a:t>
                </a:r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SutonnyMJ" pitchFamily="2" charset="0"/>
                  </a:rPr>
                  <a:t>Ki‡j</a:t>
                </a:r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SutonnyMJ" pitchFamily="2" charset="0"/>
                  </a:rPr>
                  <a:t>cÖwZ‡ÿ‡Î</a:t>
                </a:r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 Time  new Roman"/>
                  </a:rPr>
                  <a:t>1</a:t>
                </a:r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</a:rPr>
                  <a:t>(GK) </a:t>
                </a:r>
                <a:r>
                  <a:rPr lang="en-US" sz="2800" dirty="0" err="1">
                    <a:solidFill>
                      <a:schemeClr val="tx1"/>
                    </a:solidFill>
                    <a:latin typeface="SutonnyMJ" pitchFamily="2" charset="0"/>
                  </a:rPr>
                  <a:t>fvM‡kl</a:t>
                </a:r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</a:rPr>
                  <a:t> _</a:t>
                </a:r>
                <a:r>
                  <a:rPr lang="en-US" sz="2800" dirty="0" err="1">
                    <a:solidFill>
                      <a:schemeClr val="tx1"/>
                    </a:solidFill>
                    <a:latin typeface="SutonnyMJ" pitchFamily="2" charset="0"/>
                  </a:rPr>
                  <a:t>v‡K</a:t>
                </a:r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</a:rPr>
                  <a:t>|</a:t>
                </a:r>
              </a:p>
              <a:p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AZGe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, †h †</a:t>
                </a:r>
                <a:r>
                  <a:rPr lang="en-US" sz="28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Kv‡bv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we‡Rvo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c~Y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© </a:t>
                </a:r>
                <a:r>
                  <a:rPr lang="en-US" sz="28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msL¨vi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eM</a:t>
                </a:r>
                <a:r>
                  <a:rPr 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©‡K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 Time  new Roman"/>
                  </a:rPr>
                  <a:t>8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SutonnyMJ" pitchFamily="2" charset="0"/>
                  </a:rPr>
                  <a:t>(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AvU</a:t>
                </a:r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</a:rPr>
                  <a:t>) </a:t>
                </a:r>
                <a:r>
                  <a:rPr lang="en-US" sz="2800" dirty="0" err="1">
                    <a:solidFill>
                      <a:schemeClr val="tx1"/>
                    </a:solidFill>
                    <a:latin typeface="SutonnyMJ" pitchFamily="2" charset="0"/>
                  </a:rPr>
                  <a:t>Øviv</a:t>
                </a:r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SutonnyMJ" pitchFamily="2" charset="0"/>
                  </a:rPr>
                  <a:t>fvM</a:t>
                </a:r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SutonnyMJ" pitchFamily="2" charset="0"/>
                  </a:rPr>
                  <a:t>Ki‡j</a:t>
                </a:r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SutonnyMJ" pitchFamily="2" charset="0"/>
                  </a:rPr>
                  <a:t>cÖwZ‡ÿ‡Î</a:t>
                </a:r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 Time  new Roman"/>
                  </a:rPr>
                  <a:t>1</a:t>
                </a:r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</a:rPr>
                  <a:t>(GK) </a:t>
                </a:r>
                <a:r>
                  <a:rPr lang="en-US" sz="2800" dirty="0" err="1">
                    <a:solidFill>
                      <a:schemeClr val="tx1"/>
                    </a:solidFill>
                    <a:latin typeface="SutonnyMJ" pitchFamily="2" charset="0"/>
                  </a:rPr>
                  <a:t>fvM‡kl</a:t>
                </a:r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</a:rPr>
                  <a:t> _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v‡K</a:t>
                </a:r>
                <a:r>
                  <a:rPr lang="en-US" sz="2800" dirty="0" smtClean="0">
                    <a:solidFill>
                      <a:schemeClr val="tx1"/>
                    </a:solidFill>
                    <a:latin typeface="SutonnyMJ" pitchFamily="2" charset="0"/>
                  </a:rPr>
                  <a:t>|</a:t>
                </a:r>
                <a:r>
                  <a:rPr 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 (</a:t>
                </a:r>
                <a:r>
                  <a:rPr lang="en-US" sz="28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cÖgvwYZ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)</a:t>
                </a:r>
              </a:p>
              <a:p>
                <a:endParaRPr lang="en-US" sz="2800" dirty="0">
                  <a:solidFill>
                    <a:schemeClr val="bg2">
                      <a:lumMod val="10000"/>
                    </a:schemeClr>
                  </a:solidFill>
                  <a:latin typeface=" Time  new Roman"/>
                </a:endParaRPr>
              </a:p>
              <a:p>
                <a:endParaRPr lang="en-US" sz="2800" dirty="0">
                  <a:solidFill>
                    <a:schemeClr val="bg2">
                      <a:lumMod val="10000"/>
                    </a:schemeClr>
                  </a:solidFill>
                  <a:latin typeface=" Time  new Roman"/>
                </a:endParaRPr>
              </a:p>
              <a:p>
                <a:endParaRPr lang="en-US" sz="2800" dirty="0">
                  <a:solidFill>
                    <a:schemeClr val="bg2">
                      <a:lumMod val="10000"/>
                    </a:schemeClr>
                  </a:solidFill>
                  <a:latin typeface=" Time 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197" t="-1151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55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33400"/>
            <a:ext cx="9144000" cy="7543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‡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Rvovq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KvRt</a:t>
            </a:r>
            <a:endParaRPr lang="en-US" sz="4400" dirty="0" smtClean="0">
              <a:solidFill>
                <a:schemeClr val="tx1"/>
              </a:solidFill>
              <a:latin typeface="SutonnyMJ" pitchFamily="2" charset="0"/>
            </a:endParaRPr>
          </a:p>
          <a:p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cÖkœt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SutonnyMJ" pitchFamily="2" charset="0"/>
              </a:rPr>
              <a:t>cÖgvY</a:t>
            </a:r>
            <a:r>
              <a:rPr lang="en-US" sz="4400" dirty="0">
                <a:solidFill>
                  <a:schemeClr val="tx1"/>
                </a:solidFill>
                <a:latin typeface="SutonnyMJ" pitchFamily="2" charset="0"/>
              </a:rPr>
              <a:t> Ki †h, †</a:t>
            </a:r>
            <a:r>
              <a:rPr lang="en-US" sz="4400" dirty="0" err="1">
                <a:solidFill>
                  <a:schemeClr val="tx1"/>
                </a:solidFill>
                <a:latin typeface="SutonnyMJ" pitchFamily="2" charset="0"/>
              </a:rPr>
              <a:t>h‡Kv‡bv</a:t>
            </a:r>
            <a:r>
              <a:rPr lang="en-US" sz="44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SutonnyMJ" pitchFamily="2" charset="0"/>
              </a:rPr>
              <a:t>we‡Rvo</a:t>
            </a:r>
            <a:r>
              <a:rPr lang="en-US" sz="44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SutonnyMJ" pitchFamily="2" charset="0"/>
              </a:rPr>
              <a:t>c~Y©msL¨vi</a:t>
            </a:r>
            <a:r>
              <a:rPr lang="en-US" sz="44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SutonnyMJ" pitchFamily="2" charset="0"/>
              </a:rPr>
              <a:t>eM</a:t>
            </a:r>
            <a:r>
              <a:rPr lang="en-US" sz="4400" dirty="0">
                <a:solidFill>
                  <a:schemeClr val="tx1"/>
                </a:solidFill>
                <a:latin typeface="SutonnyMJ" pitchFamily="2" charset="0"/>
              </a:rPr>
              <a:t>©‡K </a:t>
            </a:r>
            <a:r>
              <a:rPr lang="en-US" sz="4400" dirty="0" smtClean="0">
                <a:solidFill>
                  <a:schemeClr val="tx1"/>
                </a:solidFill>
                <a:latin typeface=" Time  new Roman"/>
              </a:rPr>
              <a:t>4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(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Pvi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) </a:t>
            </a:r>
            <a:r>
              <a:rPr lang="en-US" sz="4400" dirty="0" err="1">
                <a:solidFill>
                  <a:schemeClr val="tx1"/>
                </a:solidFill>
                <a:latin typeface="SutonnyMJ" pitchFamily="2" charset="0"/>
              </a:rPr>
              <a:t>Øviv</a:t>
            </a:r>
            <a:r>
              <a:rPr lang="en-US" sz="44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SutonnyMJ" pitchFamily="2" charset="0"/>
              </a:rPr>
              <a:t>fvM</a:t>
            </a:r>
            <a:r>
              <a:rPr lang="en-US" sz="44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SutonnyMJ" pitchFamily="2" charset="0"/>
              </a:rPr>
              <a:t>Ki‡j</a:t>
            </a:r>
            <a:r>
              <a:rPr lang="en-US" sz="44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SutonnyMJ" pitchFamily="2" charset="0"/>
              </a:rPr>
              <a:t>cÖwZ‡ÿ‡Î</a:t>
            </a:r>
            <a:r>
              <a:rPr lang="en-US" sz="44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 Time  new Roman"/>
              </a:rPr>
              <a:t>1</a:t>
            </a:r>
            <a:r>
              <a:rPr lang="en-US" sz="4400" dirty="0">
                <a:solidFill>
                  <a:schemeClr val="tx1"/>
                </a:solidFill>
                <a:latin typeface="SutonnyMJ" pitchFamily="2" charset="0"/>
              </a:rPr>
              <a:t>(GK) </a:t>
            </a:r>
            <a:r>
              <a:rPr lang="en-US" sz="4400" dirty="0" err="1">
                <a:solidFill>
                  <a:schemeClr val="tx1"/>
                </a:solidFill>
                <a:latin typeface="SutonnyMJ" pitchFamily="2" charset="0"/>
              </a:rPr>
              <a:t>fvM‡kl</a:t>
            </a:r>
            <a:r>
              <a:rPr lang="en-US" sz="4400" dirty="0">
                <a:solidFill>
                  <a:schemeClr val="tx1"/>
                </a:solidFill>
                <a:latin typeface="SutonnyMJ" pitchFamily="2" charset="0"/>
              </a:rPr>
              <a:t> _</a:t>
            </a:r>
            <a:r>
              <a:rPr lang="en-US" sz="4400" dirty="0" err="1">
                <a:solidFill>
                  <a:schemeClr val="tx1"/>
                </a:solidFill>
                <a:latin typeface="SutonnyMJ" pitchFamily="2" charset="0"/>
              </a:rPr>
              <a:t>v‡K</a:t>
            </a:r>
            <a:r>
              <a:rPr lang="en-US" sz="4400" dirty="0">
                <a:solidFill>
                  <a:schemeClr val="tx1"/>
                </a:solidFill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66361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56271" y="15240"/>
                <a:ext cx="9144000" cy="701040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mgvavbt</a:t>
                </a:r>
                <a:endParaRPr lang="en-US" sz="3200" dirty="0">
                  <a:solidFill>
                    <a:schemeClr val="tx1"/>
                  </a:solidFill>
                  <a:latin typeface="SutonnyMJ" pitchFamily="2" charset="0"/>
                </a:endParaRPr>
              </a:p>
              <a:p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awi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, </a:t>
                </a:r>
                <a:r>
                  <a:rPr lang="en-US" sz="3200" dirty="0">
                    <a:solidFill>
                      <a:schemeClr val="tx1"/>
                    </a:solidFill>
                    <a:latin typeface=" Time  new Roman"/>
                  </a:rPr>
                  <a:t>2x-1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GKwU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we‡Rvo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c~Y©msL¨v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| †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hLv‡b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, </a:t>
                </a:r>
                <a:r>
                  <a:rPr lang="en-US" sz="3200" dirty="0">
                    <a:solidFill>
                      <a:schemeClr val="tx1"/>
                    </a:solidFill>
                    <a:latin typeface=" Time  new Roman"/>
                  </a:rPr>
                  <a:t>x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.</a:t>
                </a:r>
              </a:p>
              <a:p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GLb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-</a:t>
                </a:r>
                <a:r>
                  <a:rPr lang="en-US" sz="3200" dirty="0">
                    <a:solidFill>
                      <a:schemeClr val="tx1"/>
                    </a:solidFill>
                    <a:latin typeface=" Time  new Roman"/>
                  </a:rPr>
                  <a:t>2.2x.1+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  <a:latin typeface="SutonnyMJ" pitchFamily="2" charset="0"/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                     =</a:t>
                </a:r>
                <a:r>
                  <a:rPr lang="en-US" sz="3200" dirty="0">
                    <a:solidFill>
                      <a:schemeClr val="tx1"/>
                    </a:solidFill>
                    <a:latin typeface=" Time  new Roman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-</a:t>
                </a:r>
                <a:r>
                  <a:rPr lang="en-US" sz="3200" dirty="0">
                    <a:solidFill>
                      <a:schemeClr val="tx1"/>
                    </a:solidFill>
                    <a:latin typeface=" Time  new Roman"/>
                  </a:rPr>
                  <a:t>4x+1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 Time  new Roman"/>
                  </a:rPr>
                  <a:t>                      =4x(x-1)+1.</a:t>
                </a:r>
              </a:p>
              <a:p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mKj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, </a:t>
                </a:r>
                <a:r>
                  <a:rPr lang="en-US" sz="3200" dirty="0">
                    <a:solidFill>
                      <a:schemeClr val="tx1"/>
                    </a:solidFill>
                    <a:latin typeface=" Time  new Roman"/>
                  </a:rPr>
                  <a:t>x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 Time  new Roman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Gi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Rb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¨,</a:t>
                </a:r>
                <a:r>
                  <a:rPr lang="en-US" sz="3200" dirty="0">
                    <a:solidFill>
                      <a:schemeClr val="tx1"/>
                    </a:solidFill>
                    <a:latin typeface=" Time  new Roman"/>
                  </a:rPr>
                  <a:t> x 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I </a:t>
                </a:r>
                <a:r>
                  <a:rPr lang="en-US" sz="3200" dirty="0">
                    <a:solidFill>
                      <a:schemeClr val="tx1"/>
                    </a:solidFill>
                    <a:latin typeface=" Time  new Roman"/>
                  </a:rPr>
                  <a:t>(x-1) 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`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yBwU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µ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wgK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c~Y©msL¨v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|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G‡`i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g‡a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¨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GKwU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†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Rvo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msL¨v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n‡eB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d‡j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 Time  new Roman"/>
                  </a:rPr>
                  <a:t>x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I</a:t>
                </a:r>
                <a:r>
                  <a:rPr lang="en-US" sz="3200" dirty="0">
                    <a:solidFill>
                      <a:schemeClr val="tx1"/>
                    </a:solidFill>
                    <a:latin typeface=" Time  new Roman"/>
                  </a:rPr>
                  <a:t> x-1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Gi ¸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Ydj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GKwU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†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Rvo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msL¨v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Ges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 Time  new Roman"/>
                  </a:rPr>
                  <a:t>4, 4x(x-1)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Gi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GKwU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¸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YbxqK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|</a:t>
                </a:r>
                <a:endParaRPr lang="en-US" sz="3200" dirty="0">
                  <a:solidFill>
                    <a:schemeClr val="tx1"/>
                  </a:solidFill>
                  <a:latin typeface="SutonnyMJ" pitchFamily="2" charset="0"/>
                </a:endParaRPr>
              </a:p>
              <a:p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myZivs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,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 Time  new Roman"/>
                  </a:rPr>
                  <a:t>4x(x-1</a:t>
                </a:r>
                <a:r>
                  <a:rPr lang="en-US" sz="3200" dirty="0">
                    <a:solidFill>
                      <a:schemeClr val="tx1"/>
                    </a:solidFill>
                    <a:latin typeface=" Time  new Roman"/>
                  </a:rPr>
                  <a:t>),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 Time  new Roman"/>
                  </a:rPr>
                  <a:t>4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Øviv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wefvR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¨|</a:t>
                </a:r>
              </a:p>
              <a:p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AZGe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latin typeface=" Time  new Roman"/>
                      </a:rPr>
                      <m:t>=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latin typeface=" Time  new Roman"/>
                      </a:rPr>
                      <m:t>4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latin typeface=" Time  new Roman"/>
                      </a:rPr>
                      <m:t>x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latin typeface=" Time  new Roman"/>
                      </a:rPr>
                      <m:t>(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latin typeface=" Time  new Roman"/>
                      </a:rPr>
                      <m:t>x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latin typeface=" Time  new Roman"/>
                      </a:rPr>
                      <m:t>−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latin typeface=" Time  new Roman"/>
                      </a:rPr>
                      <m:t>1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latin typeface=" Time  new Roman"/>
                      </a:rPr>
                      <m:t>)+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latin typeface=" Time  new Roman"/>
                      </a:rPr>
                      <m:t>1 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‡K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 Time  new Roman"/>
                  </a:rPr>
                  <a:t>4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(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Pvi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)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Øviv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fvM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Ki‡j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cÖwZ‡ÿ‡Î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 Time  new Roman"/>
                  </a:rPr>
                  <a:t>1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(GK)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fvM‡kl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_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v‡K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|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AZGe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, †h †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Kv‡bv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we‡Rvo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c~Y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©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msL¨vi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eM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©‡K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 Time  new Roman"/>
                  </a:rPr>
                  <a:t>4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(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Pvi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)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Øviv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fvM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Ki‡j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cÖwZ‡ÿ‡Î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 Time  new Roman"/>
                  </a:rPr>
                  <a:t>1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(GK)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fvM‡kl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_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v‡K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| (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cÖgvwYZ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271" y="15240"/>
                <a:ext cx="9144000" cy="7010400"/>
              </a:xfrm>
              <a:prstGeom prst="rect">
                <a:avLst/>
              </a:prstGeom>
              <a:blipFill rotWithShape="1">
                <a:blip r:embed="rId2"/>
                <a:stretch>
                  <a:fillRect l="-1596" r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82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963"/>
            <a:ext cx="9144000" cy="701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                  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g~j¨vqY</a:t>
            </a:r>
            <a:endParaRPr lang="en-US" sz="4000" dirty="0" smtClean="0">
              <a:solidFill>
                <a:schemeClr val="tx1"/>
              </a:solidFill>
              <a:latin typeface="SutonnyMJ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†_‡K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Times New Roman" pitchFamily="18" charset="0"/>
              </a:rPr>
              <a:t> 10 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Gi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g‡a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¨  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we‡Rvo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msL¨v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KqwU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?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5 †_‡K 20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Gi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g‡a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¨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©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msL¨v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KqwU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cÖ_g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wZbwU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abvZ¥K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c~Y©msL¨vi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¸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Yd‡ji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mv‡_ 1 †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hvM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Ki‡j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†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hvMdj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GKwU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Ñ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©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msL¨v</a:t>
            </a:r>
            <a:endParaRPr lang="en-US" sz="3200" dirty="0" smtClean="0">
              <a:solidFill>
                <a:schemeClr val="tx1"/>
              </a:solidFill>
              <a:latin typeface="SutonnyMJ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‡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Rvo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msL¨v</a:t>
            </a:r>
            <a:endParaRPr lang="en-US" sz="3200" dirty="0" smtClean="0">
              <a:solidFill>
                <a:schemeClr val="tx1"/>
              </a:solidFill>
              <a:latin typeface="SutonnyMJ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 Time  new Roman"/>
              </a:rPr>
              <a:t>iii.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we‡Rvo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msL¨v</a:t>
            </a:r>
            <a:endParaRPr lang="en-US" sz="3200" dirty="0" smtClean="0">
              <a:solidFill>
                <a:schemeClr val="tx1"/>
              </a:solidFill>
              <a:latin typeface="SutonnyMJ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wb‡Pi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†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KvbwU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mwVK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?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K)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i, ii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 L)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i, iii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 M)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ii, iii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 N)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i, ii, iii</a:t>
            </a:r>
            <a:r>
              <a:rPr lang="en-US" sz="3200" dirty="0">
                <a:latin typeface="SutonnyMJ" pitchFamily="2" charset="0"/>
              </a:rPr>
              <a:t> </a:t>
            </a:r>
            <a:endParaRPr lang="en-US" sz="3200" dirty="0" smtClean="0">
              <a:latin typeface="SutonnyMJ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4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c~Y©msL¨v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Kv‡K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e‡j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?</a:t>
            </a:r>
          </a:p>
          <a:p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5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we‡Rvo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msL¨v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Kv‡K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e‡j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?</a:t>
            </a:r>
          </a:p>
          <a:p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6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we‡Rvo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c~Y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©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msL¨vi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©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Kx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msL¨v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?</a:t>
            </a:r>
            <a:r>
              <a:rPr lang="en-US" sz="3200" dirty="0">
                <a:latin typeface="SutonnyMJ" pitchFamily="2" charset="0"/>
              </a:rPr>
              <a:t> </a:t>
            </a:r>
            <a:endParaRPr lang="en-US" sz="3200" dirty="0" smtClean="0">
              <a:solidFill>
                <a:schemeClr val="tx1"/>
              </a:solidFill>
              <a:latin typeface="SutonnyMJ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SutonnyMJ" pitchFamily="2" charset="0"/>
            </a:endParaRPr>
          </a:p>
          <a:p>
            <a:endParaRPr lang="en-US" dirty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96400" cy="7010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SutonnyMJ" pitchFamily="2" charset="0"/>
              </a:rPr>
              <a:t>e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vwoi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KvR</a:t>
            </a:r>
            <a:endParaRPr lang="en-US" sz="4400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SutonnyMJ" pitchFamily="2" charset="0"/>
              </a:rPr>
              <a:t>cÖkœt</a:t>
            </a:r>
            <a:r>
              <a:rPr lang="en-US" sz="44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SutonnyMJ" pitchFamily="2" charset="0"/>
              </a:rPr>
              <a:t>cÖgvY</a:t>
            </a:r>
            <a:r>
              <a:rPr lang="en-US" sz="4400" dirty="0">
                <a:solidFill>
                  <a:schemeClr val="tx1"/>
                </a:solidFill>
                <a:latin typeface="SutonnyMJ" pitchFamily="2" charset="0"/>
              </a:rPr>
              <a:t> Ki †h, †</a:t>
            </a:r>
            <a:r>
              <a:rPr lang="en-US" sz="4400" dirty="0" err="1">
                <a:solidFill>
                  <a:schemeClr val="tx1"/>
                </a:solidFill>
                <a:latin typeface="SutonnyMJ" pitchFamily="2" charset="0"/>
              </a:rPr>
              <a:t>h‡Kv‡bv</a:t>
            </a:r>
            <a:r>
              <a:rPr lang="en-US" sz="44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SutonnyMJ" pitchFamily="2" charset="0"/>
              </a:rPr>
              <a:t>we‡Rvo</a:t>
            </a:r>
            <a:r>
              <a:rPr lang="en-US" sz="44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SutonnyMJ" pitchFamily="2" charset="0"/>
              </a:rPr>
              <a:t>c~Y©msL¨vi</a:t>
            </a:r>
            <a:r>
              <a:rPr lang="en-US" sz="44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SutonnyMJ" pitchFamily="2" charset="0"/>
              </a:rPr>
              <a:t>eM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© ‡_‡K </a:t>
            </a:r>
            <a:r>
              <a:rPr lang="en-US" sz="4400" dirty="0" smtClean="0">
                <a:solidFill>
                  <a:schemeClr val="tx1"/>
                </a:solidFill>
                <a:latin typeface=" Time  new Roman"/>
              </a:rPr>
              <a:t>1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(GK)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we‡qvM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Ki‡j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we‡qvMdj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 Time  new Roman"/>
              </a:rPr>
              <a:t>8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(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AvU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)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A_ev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, </a:t>
            </a:r>
            <a:r>
              <a:rPr lang="en-US" sz="4400" dirty="0" smtClean="0">
                <a:solidFill>
                  <a:schemeClr val="tx1"/>
                </a:solidFill>
                <a:latin typeface=" Time  new Roman"/>
              </a:rPr>
              <a:t>4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SutonnyMJ" pitchFamily="2" charset="0"/>
              </a:rPr>
              <a:t>Øviv</a:t>
            </a:r>
            <a:r>
              <a:rPr lang="en-US" sz="44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wefvR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¨|</a:t>
            </a:r>
          </a:p>
        </p:txBody>
      </p:sp>
    </p:spTree>
    <p:extLst>
      <p:ext uri="{BB962C8B-B14F-4D97-AF65-F5344CB8AC3E}">
        <p14:creationId xmlns:p14="http://schemas.microsoft.com/office/powerpoint/2010/main" val="35147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6412" y="24619"/>
            <a:ext cx="9144000" cy="6858000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SutonnyMJ" pitchFamily="2" charset="0"/>
              </a:rPr>
              <a:t>Avjøvn</a:t>
            </a:r>
            <a:r>
              <a:rPr lang="en-US" sz="96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SutonnyMJ" pitchFamily="2" charset="0"/>
              </a:rPr>
              <a:t>nv‡dR</a:t>
            </a:r>
            <a:endParaRPr lang="en-US" sz="9600" dirty="0">
              <a:solidFill>
                <a:schemeClr val="tx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81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600200"/>
          </a:xfrm>
          <a:solidFill>
            <a:srgbClr val="92D050"/>
          </a:solidFill>
        </p:spPr>
        <p:txBody>
          <a:bodyPr/>
          <a:lstStyle/>
          <a:p>
            <a:r>
              <a:rPr lang="en-US" dirty="0" err="1" smtClean="0">
                <a:latin typeface="SutonnyMJ" pitchFamily="2" charset="0"/>
              </a:rPr>
              <a:t>wkÿK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cwiwPwZ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572000" cy="5257800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>
                <a:latin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</a:rPr>
              <a:t>gvt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AvjgMxi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</a:rPr>
              <a:t>nv‡mb</a:t>
            </a:r>
            <a:r>
              <a:rPr lang="en-US" dirty="0" smtClean="0">
                <a:latin typeface="SutonnyMJ" pitchFamily="2" charset="0"/>
              </a:rPr>
              <a:t> (</a:t>
            </a:r>
            <a:r>
              <a:rPr lang="en-US" dirty="0" err="1" smtClean="0">
                <a:latin typeface="SutonnyMJ" pitchFamily="2" charset="0"/>
              </a:rPr>
              <a:t>mnKvwi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wkÿK</a:t>
            </a:r>
            <a:r>
              <a:rPr lang="en-US" dirty="0" smtClean="0">
                <a:latin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</a:rPr>
              <a:t>MwYZ</a:t>
            </a:r>
            <a:r>
              <a:rPr lang="en-US" dirty="0" smtClean="0">
                <a:latin typeface="SutonnyMJ" pitchFamily="2" charset="0"/>
              </a:rPr>
              <a:t> I mv: </a:t>
            </a:r>
            <a:r>
              <a:rPr lang="en-US" dirty="0" err="1" smtClean="0">
                <a:latin typeface="SutonnyMJ" pitchFamily="2" charset="0"/>
              </a:rPr>
              <a:t>weÁvb</a:t>
            </a:r>
            <a:r>
              <a:rPr lang="en-US" dirty="0" smtClean="0">
                <a:latin typeface="SutonnyMJ" pitchFamily="2" charset="0"/>
              </a:rPr>
              <a:t>)</a:t>
            </a:r>
          </a:p>
          <a:p>
            <a:r>
              <a:rPr lang="en-US" dirty="0" err="1" smtClean="0">
                <a:latin typeface="SutonnyMJ" pitchFamily="2" charset="0"/>
              </a:rPr>
              <a:t>Avqkv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Av`k</a:t>
            </a:r>
            <a:r>
              <a:rPr lang="en-US" dirty="0" smtClean="0">
                <a:latin typeface="SutonnyMJ" pitchFamily="2" charset="0"/>
              </a:rPr>
              <a:t>© </a:t>
            </a:r>
            <a:r>
              <a:rPr lang="en-US" dirty="0" err="1" smtClean="0">
                <a:latin typeface="SutonnyMJ" pitchFamily="2" charset="0"/>
              </a:rPr>
              <a:t>gva¨wgK</a:t>
            </a:r>
            <a:r>
              <a:rPr lang="en-US" dirty="0" smtClean="0">
                <a:latin typeface="SutonnyMJ" pitchFamily="2" charset="0"/>
              </a:rPr>
              <a:t> we`¨</a:t>
            </a:r>
            <a:r>
              <a:rPr lang="en-US" dirty="0" err="1" smtClean="0">
                <a:latin typeface="SutonnyMJ" pitchFamily="2" charset="0"/>
              </a:rPr>
              <a:t>vjq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m`i</a:t>
            </a:r>
            <a:r>
              <a:rPr lang="en-US" dirty="0" smtClean="0">
                <a:latin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</a:rPr>
              <a:t>h‡kvi</a:t>
            </a:r>
            <a:r>
              <a:rPr lang="en-US" dirty="0" smtClean="0">
                <a:latin typeface="SutonnyMJ" pitchFamily="2" charset="0"/>
              </a:rPr>
              <a:t>|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572000" cy="5257800"/>
          </a:xfrm>
          <a:solidFill>
            <a:schemeClr val="accent5"/>
          </a:solidFill>
        </p:spPr>
        <p:txBody>
          <a:bodyPr/>
          <a:lstStyle/>
          <a:p>
            <a:r>
              <a:rPr lang="en-US" dirty="0" smtClean="0">
                <a:latin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</a:rPr>
              <a:t>kÖwYt</a:t>
            </a:r>
            <a:r>
              <a:rPr lang="en-US" dirty="0" smtClean="0">
                <a:latin typeface="SutonnyMJ" pitchFamily="2" charset="0"/>
              </a:rPr>
              <a:t> beg `kg</a:t>
            </a:r>
          </a:p>
          <a:p>
            <a:r>
              <a:rPr lang="en-US" dirty="0" err="1">
                <a:latin typeface="SutonnyMJ" pitchFamily="2" charset="0"/>
              </a:rPr>
              <a:t>w</a:t>
            </a:r>
            <a:r>
              <a:rPr lang="en-US" dirty="0" err="1" smtClean="0">
                <a:latin typeface="SutonnyMJ" pitchFamily="2" charset="0"/>
              </a:rPr>
              <a:t>elqt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MwYZ</a:t>
            </a:r>
            <a:endParaRPr lang="en-US" dirty="0" smtClean="0">
              <a:latin typeface="SutonnyMJ" pitchFamily="2" charset="0"/>
            </a:endParaRPr>
          </a:p>
          <a:p>
            <a:r>
              <a:rPr lang="en-US" dirty="0" err="1" smtClean="0">
                <a:latin typeface="SutonnyMJ" pitchFamily="2" charset="0"/>
              </a:rPr>
              <a:t>Aa¨vqt</a:t>
            </a:r>
            <a:r>
              <a:rPr lang="en-US" dirty="0" smtClean="0">
                <a:latin typeface="SutonnyMJ" pitchFamily="2" charset="0"/>
              </a:rPr>
              <a:t> 1g(</a:t>
            </a:r>
            <a:r>
              <a:rPr lang="en-US" dirty="0" err="1" smtClean="0">
                <a:latin typeface="SutonnyMJ" pitchFamily="2" charset="0"/>
              </a:rPr>
              <a:t>ev¯Íe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msL¨v</a:t>
            </a:r>
            <a:r>
              <a:rPr lang="en-US" dirty="0" smtClean="0">
                <a:latin typeface="SutonnyMJ" pitchFamily="2" charset="0"/>
              </a:rPr>
              <a:t>)</a:t>
            </a:r>
          </a:p>
          <a:p>
            <a:r>
              <a:rPr lang="en-US" dirty="0" smtClean="0">
                <a:latin typeface="SutonnyMJ" pitchFamily="2" charset="0"/>
              </a:rPr>
              <a:t>K‡›</a:t>
            </a:r>
            <a:r>
              <a:rPr lang="en-US" dirty="0" err="1" smtClean="0">
                <a:latin typeface="SutonnyMJ" pitchFamily="2" charset="0"/>
              </a:rPr>
              <a:t>Ub</a:t>
            </a:r>
            <a:r>
              <a:rPr lang="en-US" dirty="0" smtClean="0">
                <a:latin typeface="SutonnyMJ" pitchFamily="2" charset="0"/>
              </a:rPr>
              <a:t> bs-2</a:t>
            </a:r>
          </a:p>
          <a:p>
            <a:r>
              <a:rPr lang="en-US" dirty="0" smtClean="0">
                <a:latin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</a:rPr>
              <a:t>gvevt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smtClean="0">
                <a:latin typeface=" Time  new Roman"/>
              </a:rPr>
              <a:t>01717410959</a:t>
            </a:r>
            <a:endParaRPr lang="en-US" dirty="0">
              <a:latin typeface="SutonnyMJ" pitchFamily="2" charset="0"/>
            </a:endParaRPr>
          </a:p>
        </p:txBody>
      </p:sp>
      <p:pic>
        <p:nvPicPr>
          <p:cNvPr id="1026" name="Picture 2" descr="C:\Users\ASUS\Desktop\_te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3352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78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23" y="24581"/>
            <a:ext cx="9296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SutonnyMJ" pitchFamily="2" charset="0"/>
              </a:rPr>
              <a:t>wkLbdj</a:t>
            </a:r>
            <a:endParaRPr lang="en-US" sz="7200" dirty="0" smtClean="0">
              <a:solidFill>
                <a:schemeClr val="tx1"/>
              </a:solidFill>
              <a:latin typeface="SutonnyMJ" pitchFamily="2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en-US" sz="7200" dirty="0" err="1">
                <a:solidFill>
                  <a:schemeClr val="tx1"/>
                </a:solidFill>
                <a:latin typeface="SutonnyMJ" pitchFamily="2" charset="0"/>
              </a:rPr>
              <a:t>c</a:t>
            </a:r>
            <a:r>
              <a:rPr lang="en-US" sz="7200" dirty="0" err="1" smtClean="0">
                <a:solidFill>
                  <a:schemeClr val="tx1"/>
                </a:solidFill>
                <a:latin typeface="SutonnyMJ" pitchFamily="2" charset="0"/>
              </a:rPr>
              <a:t>~Y</a:t>
            </a:r>
            <a:r>
              <a:rPr lang="en-US" sz="7200" dirty="0" smtClean="0">
                <a:solidFill>
                  <a:schemeClr val="tx1"/>
                </a:solidFill>
                <a:latin typeface="SutonnyMJ" pitchFamily="2" charset="0"/>
              </a:rPr>
              <a:t>© </a:t>
            </a:r>
            <a:r>
              <a:rPr lang="en-US" sz="7200" dirty="0" err="1" smtClean="0">
                <a:solidFill>
                  <a:schemeClr val="tx1"/>
                </a:solidFill>
                <a:latin typeface="SutonnyMJ" pitchFamily="2" charset="0"/>
              </a:rPr>
              <a:t>msL¨vi</a:t>
            </a:r>
            <a:r>
              <a:rPr lang="en-US" sz="7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SutonnyMJ" pitchFamily="2" charset="0"/>
              </a:rPr>
              <a:t>eM</a:t>
            </a:r>
            <a:r>
              <a:rPr lang="en-US" sz="7200" dirty="0" smtClean="0">
                <a:solidFill>
                  <a:schemeClr val="tx1"/>
                </a:solidFill>
                <a:latin typeface="SutonnyMJ" pitchFamily="2" charset="0"/>
              </a:rPr>
              <a:t>© m¤^</a:t>
            </a:r>
            <a:r>
              <a:rPr lang="en-US" sz="7200" dirty="0" err="1" smtClean="0">
                <a:solidFill>
                  <a:schemeClr val="tx1"/>
                </a:solidFill>
                <a:latin typeface="SutonnyMJ" pitchFamily="2" charset="0"/>
              </a:rPr>
              <a:t>wjZ</a:t>
            </a:r>
            <a:r>
              <a:rPr lang="en-US" sz="7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SutonnyMJ" pitchFamily="2" charset="0"/>
              </a:rPr>
              <a:t>mgm¨v</a:t>
            </a:r>
            <a:r>
              <a:rPr lang="en-US" sz="7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SutonnyMJ" pitchFamily="2" charset="0"/>
              </a:rPr>
              <a:t>mgvavb</a:t>
            </a:r>
            <a:r>
              <a:rPr lang="en-US" sz="7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SutonnyMJ" pitchFamily="2" charset="0"/>
              </a:rPr>
              <a:t>Ki‡Z</a:t>
            </a:r>
            <a:r>
              <a:rPr lang="en-US" sz="7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SutonnyMJ" pitchFamily="2" charset="0"/>
              </a:rPr>
              <a:t>cvi‡e</a:t>
            </a:r>
            <a:r>
              <a:rPr lang="en-US" sz="7200" dirty="0" smtClean="0">
                <a:solidFill>
                  <a:schemeClr val="tx1"/>
                </a:solidFill>
                <a:latin typeface="SutonnyMJ" pitchFamily="2" charset="0"/>
              </a:rPr>
              <a:t>|</a:t>
            </a:r>
            <a:endParaRPr lang="en-US" sz="7200" dirty="0">
              <a:solidFill>
                <a:schemeClr val="tx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5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w</a:t>
                </a:r>
                <a:r>
                  <a:rPr lang="en-US" sz="4000" dirty="0" err="1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b‡Pi</a:t>
                </a:r>
                <a:r>
                  <a:rPr lang="en-US" sz="40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Z_¨¸‡</a:t>
                </a:r>
                <a:r>
                  <a:rPr lang="en-US" sz="4000" dirty="0" err="1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jv</a:t>
                </a:r>
                <a:r>
                  <a:rPr lang="en-US" sz="40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jÿ</a:t>
                </a:r>
                <a:r>
                  <a:rPr lang="en-US" sz="40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¨ Kit</a:t>
                </a:r>
              </a:p>
              <a:p>
                <a:pPr algn="ctr"/>
                <a:r>
                  <a:rPr lang="en-US" sz="4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Z={…. ,-</a:t>
                </a:r>
                <a:r>
                  <a:rPr lang="en-US" sz="4000" dirty="0" smtClean="0">
                    <a:solidFill>
                      <a:schemeClr val="bg2">
                        <a:lumMod val="10000"/>
                      </a:schemeClr>
                    </a:solidFill>
                    <a:latin typeface="New TIMES ROMAN"/>
                    <a:cs typeface="NikoshBAN" pitchFamily="2" charset="0"/>
                  </a:rPr>
                  <a:t>3, -2, -1, 0, 1, 2, 3, 4……..}</a:t>
                </a:r>
              </a:p>
              <a:p>
                <a:pPr algn="ctr"/>
                <a:r>
                  <a:rPr lang="en-US" sz="4000" dirty="0" smtClean="0">
                    <a:solidFill>
                      <a:schemeClr val="bg2">
                        <a:lumMod val="10000"/>
                      </a:schemeClr>
                    </a:solidFill>
                    <a:latin typeface="New TIMES ROMAN"/>
                    <a:cs typeface="NikoshBAN" pitchFamily="2" charset="0"/>
                  </a:rPr>
                  <a:t>#,, -</a:t>
                </a:r>
                <a:r>
                  <a:rPr lang="en-US" sz="4000" dirty="0">
                    <a:solidFill>
                      <a:schemeClr val="bg2">
                        <a:lumMod val="10000"/>
                      </a:schemeClr>
                    </a:solidFill>
                    <a:latin typeface="New TIMES ROMAN"/>
                    <a:cs typeface="NikoshBAN" pitchFamily="2" charset="0"/>
                  </a:rPr>
                  <a:t>7, -5, -</a:t>
                </a:r>
                <a:r>
                  <a:rPr lang="en-US" sz="4000" dirty="0" smtClean="0">
                    <a:solidFill>
                      <a:schemeClr val="bg2">
                        <a:lumMod val="10000"/>
                      </a:schemeClr>
                    </a:solidFill>
                    <a:latin typeface="New TIMES ROMAN"/>
                    <a:cs typeface="NikoshBAN" pitchFamily="2" charset="0"/>
                  </a:rPr>
                  <a:t>3, -1,1, 3, 5, 7, 9,……..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(−1)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4000" dirty="0">
                    <a:solidFill>
                      <a:schemeClr val="bg2">
                        <a:lumMod val="10000"/>
                      </a:schemeClr>
                    </a:solidFill>
                    <a:latin typeface="New TIMES ROMAN"/>
                    <a:cs typeface="NikoshBAN" pitchFamily="2" charset="0"/>
                  </a:rPr>
                  <a:t>1</a:t>
                </a:r>
                <a:r>
                  <a:rPr lang="en-US" sz="4000" dirty="0" smtClean="0">
                    <a:solidFill>
                      <a:schemeClr val="bg2">
                        <a:lumMod val="10000"/>
                      </a:schemeClr>
                    </a:solidFill>
                    <a:latin typeface="New TIMES ROMAN"/>
                    <a:cs typeface="NikoshBAN" pitchFamily="2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(1)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=</a:t>
                </a:r>
                <a:r>
                  <a:rPr lang="en-US" sz="4000" dirty="0" smtClean="0">
                    <a:solidFill>
                      <a:schemeClr val="bg2">
                        <a:lumMod val="10000"/>
                      </a:schemeClr>
                    </a:solidFill>
                    <a:latin typeface="New TIMES ROMAN"/>
                  </a:rPr>
                  <a:t>1</a:t>
                </a:r>
                <a:r>
                  <a:rPr lang="en-US" sz="4000" dirty="0" smtClean="0">
                    <a:solidFill>
                      <a:schemeClr val="bg2">
                        <a:lumMod val="10000"/>
                      </a:schemeClr>
                    </a:solidFill>
                    <a:cs typeface="NikoshBAN" pitchFamily="2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(−3)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=</a:t>
                </a:r>
                <a:r>
                  <a:rPr lang="en-US" sz="4000" dirty="0">
                    <a:solidFill>
                      <a:schemeClr val="bg2">
                        <a:lumMod val="10000"/>
                      </a:schemeClr>
                    </a:solidFill>
                    <a:latin typeface="New TIMES ROMAN"/>
                  </a:rPr>
                  <a:t>9</a:t>
                </a:r>
                <a:r>
                  <a:rPr lang="en-US" sz="4000" dirty="0" smtClean="0">
                    <a:solidFill>
                      <a:schemeClr val="bg2">
                        <a:lumMod val="10000"/>
                      </a:schemeClr>
                    </a:solidFill>
                    <a:cs typeface="NikoshBAN" pitchFamily="2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(3)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=</a:t>
                </a:r>
                <a:r>
                  <a:rPr lang="en-US" sz="4000" dirty="0" smtClean="0">
                    <a:solidFill>
                      <a:schemeClr val="bg2">
                        <a:lumMod val="10000"/>
                      </a:schemeClr>
                    </a:solidFill>
                    <a:latin typeface="New TIMES ROMAN"/>
                  </a:rPr>
                  <a:t>9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(−5)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=</a:t>
                </a:r>
                <a:r>
                  <a:rPr lang="en-US" sz="4000" dirty="0" smtClean="0">
                    <a:solidFill>
                      <a:schemeClr val="bg2">
                        <a:lumMod val="10000"/>
                      </a:schemeClr>
                    </a:solidFill>
                    <a:latin typeface="New TIMES ROMAN"/>
                  </a:rPr>
                  <a:t>25………</a:t>
                </a:r>
                <a:endParaRPr lang="en-US" sz="4000" dirty="0">
                  <a:solidFill>
                    <a:schemeClr val="bg2">
                      <a:lumMod val="10000"/>
                    </a:schemeClr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28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AvR‡Ki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cvV</a:t>
            </a:r>
            <a:endParaRPr lang="en-US" sz="40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r>
              <a:rPr lang="bn-IN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বিজোড় পূর্ণ সংখ্যার বর্গের গাণিতিক সমস্যার সমাধান</a:t>
            </a:r>
            <a:endParaRPr lang="en-US" sz="40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0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>cÖkœt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>cÖgvY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> Ki †h, †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>Kv‡bv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>we‡Rvo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>c~Y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>©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>msL¨vi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>eM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>©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>GKwU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>we‡Rvo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>msL¨v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>|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6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76200"/>
                <a:ext cx="9144000" cy="67818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mgvavbt</a:t>
                </a:r>
              </a:p>
              <a:p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a</a:t>
                </a:r>
                <a:r>
                  <a:rPr lang="en-US" sz="2800" dirty="0" err="1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wi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, 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 Time  new Roman"/>
                  </a:rPr>
                  <a:t>2x-1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GKwU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we‡Rvo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c~Y©msL¨v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| †</a:t>
                </a:r>
                <a:r>
                  <a:rPr lang="en-US" sz="2800" dirty="0" err="1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hLv‡b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, 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 Time  new Roman"/>
                  </a:rPr>
                  <a:t>x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.</a:t>
                </a:r>
              </a:p>
              <a:p>
                <a:r>
                  <a:rPr lang="en-US" sz="2800" dirty="0" err="1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GLb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(2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−1)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(2</m:t>
                        </m:r>
                        <m:r>
                          <a:rPr lang="en-US" sz="28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-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 Time  new Roman"/>
                  </a:rPr>
                  <a:t>2.2x.1+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chemeClr val="bg2">
                      <a:lumMod val="10000"/>
                    </a:schemeClr>
                  </a:solidFill>
                  <a:latin typeface="SutonnyMJ" pitchFamily="2" charset="0"/>
                </a:endParaRPr>
              </a:p>
              <a:p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                     =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 Time  new Roman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-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 Time  new Roman"/>
                  </a:rPr>
                  <a:t>4x+1</a:t>
                </a:r>
              </a:p>
              <a:p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 Time  new Roman"/>
                  </a:rPr>
                  <a:t>                      =4x(x-1)+1.</a:t>
                </a:r>
              </a:p>
              <a:p>
                <a:r>
                  <a:rPr lang="en-US" sz="2800" dirty="0" err="1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mKj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, 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 Time  new Roman"/>
                  </a:rPr>
                  <a:t>x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 Time  new Roman"/>
                  </a:rPr>
                  <a:t> </a:t>
                </a:r>
                <a:r>
                  <a:rPr lang="en-US" sz="2800" dirty="0" err="1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Gi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Rb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¨,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 Time  new Roman"/>
                  </a:rPr>
                  <a:t> 4x(x-1) 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‡</a:t>
                </a:r>
                <a:r>
                  <a:rPr lang="en-US" sz="2800" dirty="0" err="1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Rvo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msL¨v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, </a:t>
                </a:r>
                <a:r>
                  <a:rPr lang="en-US" sz="2800" dirty="0" err="1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KviY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Bnv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 Time  new Roman"/>
                  </a:rPr>
                  <a:t>2 </a:t>
                </a:r>
                <a:r>
                  <a:rPr lang="en-US" sz="2800" dirty="0" err="1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Øviv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wefvR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¨|</a:t>
                </a:r>
              </a:p>
              <a:p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A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ZGe,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(2</m:t>
                        </m:r>
                        <m: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−1)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 Time  new Roman"/>
                      </a:rPr>
                      <m:t>=4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 Time  new Roman"/>
                      </a:rPr>
                      <m:t>x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 Time  new Roman"/>
                      </a:rPr>
                      <m:t>(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 Time  new Roman"/>
                      </a:rPr>
                      <m:t>x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 Time  new Roman"/>
                      </a:rPr>
                      <m:t>−1)+1.</m:t>
                    </m:r>
                  </m:oMath>
                </a14:m>
                <a:endParaRPr lang="en-US" sz="2800" dirty="0" smtClean="0">
                  <a:solidFill>
                    <a:schemeClr val="bg2">
                      <a:lumMod val="10000"/>
                    </a:schemeClr>
                  </a:solidFill>
                  <a:latin typeface=" Time  new Roman"/>
                </a:endParaRPr>
              </a:p>
              <a:p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                         = 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‡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Rvo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msL¨v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+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 Time  new Roman"/>
                  </a:rPr>
                  <a:t>1</a:t>
                </a:r>
              </a:p>
              <a:p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 Time  new Roman"/>
                  </a:rPr>
                  <a:t>                         =</a:t>
                </a:r>
                <a:r>
                  <a:rPr lang="en-US" sz="2800" dirty="0" err="1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we‡Rvo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msL¨v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</a:rPr>
                  <a:t>     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 Time  new Roman"/>
                  </a:rPr>
                  <a:t>[4+1=5]</a:t>
                </a:r>
              </a:p>
              <a:p>
                <a:r>
                  <a:rPr 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AZGe</a:t>
                </a:r>
                <a:r>
                  <a:rPr 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, †h †</a:t>
                </a:r>
                <a:r>
                  <a:rPr lang="en-US" sz="28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Kv‡bv</a:t>
                </a:r>
                <a:r>
                  <a:rPr 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we‡Rvo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c~Y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© </a:t>
                </a:r>
                <a:r>
                  <a:rPr lang="en-US" sz="28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msL¨vi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eM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© </a:t>
                </a:r>
                <a:r>
                  <a:rPr lang="en-US" sz="28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GKwU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we‡Rvo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msL¨v</a:t>
                </a:r>
                <a:r>
                  <a:rPr 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| (</a:t>
                </a:r>
                <a:r>
                  <a:rPr lang="en-US" sz="28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cÖgvwYZ</a:t>
                </a:r>
                <a:r>
                  <a:rPr 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utonnyMJ" pitchFamily="2" charset="0"/>
                  </a:rPr>
                  <a:t>)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utonnyMJ" pitchFamily="2" charset="0"/>
                </a:endParaRPr>
              </a:p>
              <a:p>
                <a:endParaRPr lang="en-US" sz="2800" dirty="0" smtClean="0">
                  <a:solidFill>
                    <a:schemeClr val="bg2">
                      <a:lumMod val="10000"/>
                    </a:schemeClr>
                  </a:solidFill>
                  <a:latin typeface=" Time  new Roman"/>
                </a:endParaRPr>
              </a:p>
              <a:p>
                <a:endParaRPr lang="en-US" sz="2800" dirty="0" smtClean="0">
                  <a:solidFill>
                    <a:schemeClr val="bg2">
                      <a:lumMod val="10000"/>
                    </a:schemeClr>
                  </a:solidFill>
                  <a:latin typeface=" Time  new Roman"/>
                </a:endParaRPr>
              </a:p>
              <a:p>
                <a:endParaRPr lang="en-US" sz="2800" dirty="0">
                  <a:solidFill>
                    <a:schemeClr val="bg2">
                      <a:lumMod val="10000"/>
                    </a:schemeClr>
                  </a:solidFill>
                  <a:latin typeface=" Time  new Roman"/>
                </a:endParaRPr>
              </a:p>
              <a:p>
                <a:endParaRPr lang="en-US" sz="2800" dirty="0" smtClean="0">
                  <a:solidFill>
                    <a:schemeClr val="bg2">
                      <a:lumMod val="10000"/>
                    </a:schemeClr>
                  </a:solidFill>
                  <a:latin typeface="SutonnyMJ" pitchFamily="2" charset="0"/>
                </a:endParaRPr>
              </a:p>
              <a:p>
                <a:endParaRPr lang="en-US" sz="2800" dirty="0">
                  <a:solidFill>
                    <a:schemeClr val="bg2">
                      <a:lumMod val="10000"/>
                    </a:schemeClr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200"/>
                <a:ext cx="9144000" cy="6781800"/>
              </a:xfrm>
              <a:prstGeom prst="rect">
                <a:avLst/>
              </a:prstGeom>
              <a:blipFill rotWithShape="1">
                <a:blip r:embed="rId2"/>
                <a:stretch>
                  <a:fillRect l="-1197" b="-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67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8) 9 (1</a:t>
            </a:r>
          </a:p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   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8) 25 (3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8)1(0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Minus 7"/>
          <p:cNvSpPr/>
          <p:nvPr/>
        </p:nvSpPr>
        <p:spPr>
          <a:xfrm>
            <a:off x="3962400" y="1752600"/>
            <a:ext cx="1371600" cy="76200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3771900" y="3657600"/>
            <a:ext cx="1752600" cy="45719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Minus 9"/>
          <p:cNvSpPr/>
          <p:nvPr/>
        </p:nvSpPr>
        <p:spPr>
          <a:xfrm>
            <a:off x="3657600" y="5486400"/>
            <a:ext cx="1676400" cy="76200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8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cÖkœt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cÖgvY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Ki †h, †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h‡Kv‡bv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we‡Rvo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c~Y©msL¨vi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eM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©‡K </a:t>
            </a:r>
            <a:r>
              <a:rPr lang="en-US" sz="4000" dirty="0" smtClean="0">
                <a:solidFill>
                  <a:schemeClr val="tx1"/>
                </a:solidFill>
                <a:latin typeface=" Time  new Roman"/>
              </a:rPr>
              <a:t>8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(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AvU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)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Øviv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fvM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Ki‡j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cÖwZ‡ÿ‡Î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 Time  new Roman"/>
              </a:rPr>
              <a:t>1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(GK)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fvM‡kl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_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v‡K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|</a:t>
            </a:r>
          </a:p>
          <a:p>
            <a:endParaRPr lang="en-US" sz="4000" dirty="0">
              <a:latin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</a:rPr>
              <a:t> </a:t>
            </a:r>
          </a:p>
          <a:p>
            <a:endParaRPr lang="en-US" sz="4000" dirty="0">
              <a:solidFill>
                <a:schemeClr val="bg2">
                  <a:lumMod val="10000"/>
                </a:schemeClr>
              </a:solidFill>
              <a:latin typeface="SutonnyMJ" pitchFamily="2" charset="0"/>
            </a:endParaRPr>
          </a:p>
          <a:p>
            <a:endParaRPr lang="en-US" sz="4000" dirty="0">
              <a:solidFill>
                <a:schemeClr val="bg2">
                  <a:lumMod val="10000"/>
                </a:schemeClr>
              </a:solidFill>
              <a:latin typeface="SutonnyMJ" pitchFamily="2" charset="0"/>
            </a:endParaRPr>
          </a:p>
          <a:p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69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845</Words>
  <Application>Microsoft Office PowerPoint</Application>
  <PresentationFormat>On-screen Show (4:3)</PresentationFormat>
  <Paragraphs>87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wkÿK cwiwPwZ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64</cp:revision>
  <dcterms:created xsi:type="dcterms:W3CDTF">2020-05-19T21:53:17Z</dcterms:created>
  <dcterms:modified xsi:type="dcterms:W3CDTF">2020-06-29T11:48:46Z</dcterms:modified>
</cp:coreProperties>
</file>