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2" r:id="rId6"/>
    <p:sldId id="264" r:id="rId7"/>
    <p:sldId id="273" r:id="rId8"/>
    <p:sldId id="266" r:id="rId9"/>
    <p:sldId id="268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4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9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8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5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9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1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0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D9AA3-F9AF-4C3D-9602-4EB3642AE825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9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81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1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57200" indent="-457200" algn="ctr">
                  <a:buFont typeface="Wingdings" pitchFamily="2" charset="2"/>
                  <a:buChar char="Ø"/>
                </a:pP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0.2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42.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28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4218</m:t>
                        </m:r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42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26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4176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108576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8910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=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12.1 85 85 85 ….</a:t>
                </a:r>
              </a:p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12.1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5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800" u="sng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আবৃত্ত  দশমিক </a:t>
                </a:r>
                <a:r>
                  <a:rPr lang="bn-IN" sz="2800" u="sng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ভগ্নাংশের ভাগ</a:t>
                </a:r>
                <a:r>
                  <a:rPr lang="en-US" sz="2800" u="sng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:</a:t>
                </a:r>
                <a:endParaRPr lang="en-US" sz="2800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ctr">
                  <a:buFont typeface="Wingdings" pitchFamily="2" charset="2"/>
                  <a:buChar char="Ø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2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271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1.9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22718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9990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1912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19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990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22696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9990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1893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22696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9990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990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1893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22469040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18911070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=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1.1881421834</a:t>
                </a:r>
              </a:p>
              <a:p>
                <a:pPr marL="457200" indent="-457200" algn="ctr">
                  <a:buFont typeface="Wingdings" pitchFamily="2" charset="2"/>
                  <a:buChar char="Ø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0.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0.6666666……=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91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374" y="0"/>
                <a:ext cx="9144000" cy="75438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2" rtlCol="0" anchor="ctr"/>
              <a:lstStyle/>
              <a:p>
                <a:pPr algn="ctr"/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১। সামান্য ভগ্নাংশকে আবৃত্ত দশমিকে প্রকাশ</a:t>
                </a:r>
                <a:r>
                  <a:rPr lang="bn-IN" sz="28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                                                   </m:t>
                      </m:r>
                      <m:f>
                        <m:fPr>
                          <m:ctrlPr>
                            <a:rPr lang="bn-IN" sz="28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i="1" dirty="0" smtClean="0">
                  <a:solidFill>
                    <a:schemeClr val="tx1"/>
                  </a:solidFill>
                  <a:latin typeface="Cambria Math"/>
                  <a:cs typeface="NikoshBAN" pitchFamily="2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                                                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0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.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333333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……</m:t>
                      </m:r>
                    </m:oMath>
                  </m:oMathPara>
                </a14:m>
                <a:endParaRPr lang="en-US" sz="2800" b="0" i="1" dirty="0" smtClean="0">
                  <a:solidFill>
                    <a:schemeClr val="tx1"/>
                  </a:solidFill>
                  <a:latin typeface="Cambria Math"/>
                  <a:cs typeface="NikoshBAN" pitchFamily="2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                                                  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0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cs typeface="NikoshBAN" pitchFamily="2" charset="0"/>
                        </a:rPr>
                        <m:t>.</m:t>
                      </m:r>
                      <m:acc>
                        <m:accPr>
                          <m:chr m:val="̇"/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NikoshBAN" pitchFamily="2" charset="0"/>
                            </a:rPr>
                            <m:t>3</m:t>
                          </m:r>
                        </m:e>
                      </m:acc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2. </a:t>
                </a:r>
                <a:r>
                  <a:rPr lang="bn-IN" sz="28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আবৃত্ত দশমিককে সামান্য ভগ্নাংশে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প্রকাশ।</a:t>
                </a:r>
                <a:endParaRPr lang="bn-IN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e>
                    </m:acc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bn-IN" sz="28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৩। </a:t>
                </a:r>
                <a:r>
                  <a:rPr lang="bn-IN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গুণঃ</a:t>
                </a:r>
                <a:endParaRPr lang="bn-IN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42.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</m:e>
                    </m:acc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.2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=12.1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8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</m:e>
                    </m:acc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৪।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ভাগ</a:t>
                </a:r>
                <a:r>
                  <a:rPr lang="bn-IN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ঃ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1.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15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e>
                    </m:acc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/>
                        <a:cs typeface="NikoshBAN" pitchFamily="2" charset="0"/>
                      </a:rPr>
                      <m:t> </m:t>
                    </m:r>
                    <m:acc>
                      <m:accPr>
                        <m:chr m:val="̇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=4.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bn-IN" sz="2800" dirty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" y="0"/>
                <a:ext cx="9144000" cy="75438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971800" y="533400"/>
            <a:ext cx="18288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ফিরে দেখা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2964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u="sng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বাড়ির কাজ</a:t>
                </a:r>
              </a:p>
              <a:p>
                <a:pPr algn="ctr"/>
                <a:r>
                  <a:rPr lang="en-US" sz="3200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সরল</a:t>
                </a:r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করঃ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(0.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0.8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(0.5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)+0.3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0.0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US" sz="4000" u="sng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4000" u="sng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6400" cy="6858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24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ক্লাসটি দেখার জন্য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 থাকি, নিরাপদে থাকি,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স্বাস্থ্য বিধি মেনে চলি,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অন্যকে সুস্থ্য থাকতে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সহযোগিতা করি।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7923" y="0"/>
            <a:ext cx="92202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just"/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IN" sz="44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4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মোঃ আলমগীর হোসেন</a:t>
            </a: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সহকারী শিক্ষক (গণিত)</a:t>
            </a: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আয়শা আদর্শ মাধ্যমিক</a:t>
            </a: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বিদ্যালয় সদর,যশোর। </a:t>
            </a: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01966964315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৯ম-১০ম 	</a:t>
            </a: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১ম(বাস্তব সংখ্যা)</a:t>
            </a:r>
          </a:p>
          <a:p>
            <a:pPr algn="just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পাঠঃ আবৃত্ত  দশমিক ভগ্নাংশের  রূপান্তর , গুণ ও ভাগ 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3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bn-IN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IN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 ভগ্নাংশকে আবৃত্ত দশমিক ভগ্নাংশে রূপান্তর করতে পারবে।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আবৃত্ত দশমিক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ভগ্নাংশকে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ভগ্নাংশে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রূপান্তর করতে পারবে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আবৃত্ত 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দশমিক ভগ্নাংশের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গুণ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ও ভাগ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 করতে পারবে। 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2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নিচের তথ্যগুলো লক্ষ্য কর 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742950" indent="-742950" algn="ctr">
                  <a:buFont typeface="+mj-lt"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 1.5</a:t>
                </a:r>
              </a:p>
              <a:p>
                <a:pPr marL="742950" indent="-742950" algn="ctr">
                  <a:buFont typeface="+mj-lt"/>
                  <a:buAutoNum type="alphaLcParenR"/>
                </a:pPr>
                <a:r>
                  <a:rPr lang="en-US" sz="3600" dirty="0" smtClean="0">
                    <a:solidFill>
                      <a:schemeClr val="tx1"/>
                    </a:solidFill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21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</a:p>
              <a:p>
                <a:pPr marL="742950" indent="-742950" algn="ctr">
                  <a:buFont typeface="+mj-lt"/>
                  <a:buAutoNum type="alphaLcParenR"/>
                </a:pPr>
                <a:r>
                  <a:rPr lang="en-US" sz="3600" dirty="0" smtClean="0">
                    <a:solidFill>
                      <a:schemeClr val="tx1"/>
                    </a:solidFill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9</m:t>
                        </m:r>
                      </m:den>
                    </m:f>
                    <m:r>
                      <a:rPr lang="bn-IN" sz="3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  <m:f>
                      <m:fPr>
                        <m:ctrlPr>
                          <a:rPr lang="bn-IN" sz="3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8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18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5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</a:p>
              <a:p>
                <a:pPr marL="742950" indent="-742950" algn="ctr">
                  <a:buFont typeface="+mj-lt"/>
                  <a:buAutoNum type="alphaLcParenR"/>
                </a:pP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÷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3</a:t>
                </a:r>
              </a:p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en-US" sz="36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                    =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0.3333333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…….</a:t>
                </a:r>
              </a:p>
              <a:p>
                <a:pPr algn="ctr"/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   =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3</m:t>
                        </m:r>
                      </m:e>
                    </m:acc>
                  </m:oMath>
                </a14:m>
                <a:endParaRPr lang="bn-IN" sz="36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79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আবৃত্ত  দশমিক ভগ্নাংশের  রূপান্তর , গুণ ও </a:t>
            </a:r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ভাগ।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5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748" y="0"/>
                <a:ext cx="92964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i="1" dirty="0">
                    <a:solidFill>
                      <a:schemeClr val="tx1"/>
                    </a:solidFill>
                    <a:latin typeface="Cambria Math"/>
                    <a:cs typeface="Times New Roman" pitchFamily="18" charset="0"/>
                  </a:rPr>
                  <a:t> </a:t>
                </a:r>
                <a:r>
                  <a:rPr lang="bn-IN" sz="2400" u="sng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সাধারণ ভগ্নাংশকে আবৃত্ত দশমিক ভগ্নাংশে </a:t>
                </a:r>
                <a:r>
                  <a:rPr lang="bn-IN" sz="2400" u="sng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রূপান্তরঃ </a:t>
                </a:r>
              </a:p>
              <a:p>
                <a:r>
                  <a:rPr lang="bn-IN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 ?                                  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6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23</a:t>
                </a:r>
                <a:r>
                  <a:rPr lang="bn-IN" sz="24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 </a:t>
                </a:r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400" u="sng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400" u="sng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50</a:t>
                </a:r>
              </a:p>
              <a:p>
                <a:pPr algn="ctr"/>
                <a:r>
                  <a:rPr lang="en-US" sz="2400" u="sng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48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</a:p>
              <a:p>
                <a:pPr algn="ctr"/>
                <a:r>
                  <a:rPr lang="en-US" sz="2400" u="sng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</a:p>
              <a:p>
                <a:pPr algn="ctr"/>
                <a:r>
                  <a:rPr lang="en-US" sz="2400" u="sng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</a:p>
              <a:p>
                <a:pPr algn="ctr"/>
                <a:r>
                  <a:rPr lang="en-US" sz="2400" u="sng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18</a:t>
                </a:r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3.8333……….=3.8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</a:t>
                </a:r>
                <a:endParaRPr lang="bn-IN" sz="24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" y="0"/>
                <a:ext cx="92964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927498" y="166159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9898" y="1647286"/>
            <a:ext cx="28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57021" y="1661596"/>
            <a:ext cx="363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72297" y="166159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24697" y="1661596"/>
            <a:ext cx="430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39778" y="1647286"/>
            <a:ext cx="30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7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cs typeface="Times New Roman" pitchFamily="18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=0.27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27 27 27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……….</a:t>
                </a: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=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37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=?</a:t>
                </a: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=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2.567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567 567 567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=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6</m:t>
                    </m:r>
                    <m:acc>
                      <m:accPr>
                        <m:chr m:val="̇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568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u="sng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আবৃত্ত দশমিক ভগ্নাংশকে সাধারণ ভগ্নাংশে রূপান্তর</a:t>
                </a:r>
                <a:r>
                  <a:rPr lang="en-US" sz="3600" u="sng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:</a:t>
                </a:r>
                <a:endParaRPr lang="en-US" sz="3600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3.8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   </m:t>
                        </m:r>
                        <m: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383</m:t>
                        </m:r>
                        <m: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38</m:t>
                        </m:r>
                        <m:r>
                          <a:rPr lang="en-US" sz="2800" b="0" i="0" dirty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345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[15]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23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0.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27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8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27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28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5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7010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57200" indent="-457200" algn="ctr">
                  <a:buFont typeface="Arial" charset="0"/>
                  <a:buChar char="•"/>
                </a:pPr>
                <a:r>
                  <a:rPr lang="bn-IN" sz="3200" u="sng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আবৃত্ত  দশমিক ভগ্নাংশের গুণ </a:t>
                </a:r>
                <a:r>
                  <a:rPr lang="en-US" sz="3200" u="sng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:</a:t>
                </a:r>
                <a:endParaRPr lang="en-US" sz="3200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 algn="ctr">
                  <a:buFont typeface="Wingdings" pitchFamily="2" charset="2"/>
                  <a:buChar char="Ø"/>
                </a:pP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2.5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4.3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e>
                    </m:acc>
                    <m:r>
                      <a:rPr lang="en-US" sz="3200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1.2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e>
                    </m:acc>
                  </m:oMath>
                </a14:m>
                <a:endParaRPr lang="en-US" sz="32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=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2.5</a:t>
                </a:r>
                <a:r>
                  <a:rPr lang="en-US" sz="3200" dirty="0">
                    <a:solidFill>
                      <a:schemeClr val="tx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435</m:t>
                        </m:r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43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1234</m:t>
                        </m:r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990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=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2.5</a:t>
                </a:r>
                <a:r>
                  <a:rPr lang="en-US" sz="3200" dirty="0">
                    <a:solidFill>
                      <a:schemeClr val="tx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392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1222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990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1197560</m:t>
                        </m:r>
                      </m:num>
                      <m:den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89100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=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13.4406285073  </a:t>
                </a:r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0104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68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670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101</cp:revision>
  <dcterms:created xsi:type="dcterms:W3CDTF">2020-07-15T10:07:15Z</dcterms:created>
  <dcterms:modified xsi:type="dcterms:W3CDTF">2020-08-12T06:27:06Z</dcterms:modified>
</cp:coreProperties>
</file>