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5" r:id="rId12"/>
    <p:sldId id="263" r:id="rId13"/>
    <p:sldId id="264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3246C-44A7-4193-AEFA-02913C42637E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714F-92DE-4C19-8FAB-F4D571CF0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B714F-92DE-4C19-8FAB-F4D571CF0E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9" y="457200"/>
            <a:ext cx="8400467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667000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70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endParaRPr lang="bn-BD" sz="6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টিকটিকির রক্ত সাদা কেন ?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রক্তে অনুচক্রিকা কমে গেলে কী হবে?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রক্তে শ্বেতকণিকা বেড়ে গেলে কী হতে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পারে?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57400"/>
            <a:ext cx="8534400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-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রক্তের কোন কণিকাটির অভাবে বিভিন্ন রোগ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 হতে পারে তা বিশ্লেষণ কর ।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8486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09800"/>
            <a:ext cx="6172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447800"/>
            <a:ext cx="8839200" cy="4800600"/>
            <a:chOff x="0" y="1447800"/>
            <a:chExt cx="8839200" cy="4800600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1447800"/>
              <a:ext cx="8458200" cy="22775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পরিচিতিঃ</a:t>
              </a:r>
              <a:endPara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1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1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2895600"/>
              <a:ext cx="8839200" cy="33528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নামঃ মোঃ ইয়াছিন সরদার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 শিক্ষক (</a:t>
              </a:r>
              <a:r>
                <a:rPr lang="bn-BD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B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দুধল </a:t>
              </a:r>
              <a:r>
                <a:rPr lang="bn-B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ইউনিয়ন মাধ্যমিক বিদ্যালয়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বাকেরগঞ্জ,বরিশাল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-28137"/>
            <a:ext cx="3543752" cy="442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0" y="228600"/>
            <a:ext cx="7467600" cy="64008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12192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শ্রেণিঃদশম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বিষয়ঃজীববিজ্ঞান 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অধ্যায়ঃপঞ্চম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বিষয়বস্তুঃরক্ত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58200" cy="59400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রক্ত কী তা বলতে পারবে 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রক্তের বিভিন্ন কণিকাগুলোর বৈশিষ্ট্য লিখতে 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রক্তের কণিকাগুলোর মধ্যে পার্থক্য করতে 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বিভিন্ন কণিকাগুলোর কাজ বিশ্লেষণ করতে পারবে।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Gcirculation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399"/>
            <a:ext cx="8153399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95600"/>
            <a:ext cx="5029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d-gif-animation-free-blog....-beating-heart-doctor-cardiologist-heart-surgeon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228600"/>
            <a:ext cx="3352800" cy="6544019"/>
          </a:xfrm>
          <a:prstGeom prst="rect">
            <a:avLst/>
          </a:prstGeom>
        </p:spPr>
      </p:pic>
      <p:pic>
        <p:nvPicPr>
          <p:cNvPr id="4" name="Picture 3" descr="tumblr_ln7ykk7orr1qa3wpy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62000"/>
            <a:ext cx="4800601" cy="405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uation-animation_defaul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000"/>
            <a:ext cx="2717409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029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562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রক্ত কী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657600"/>
            <a:ext cx="3048000" cy="291816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 flipH="1" flipV="1">
            <a:off x="457200" y="5257800"/>
            <a:ext cx="381000" cy="3047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n-stock-photo_csp78192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28600"/>
            <a:ext cx="3124200" cy="3060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b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2133600" cy="1600200"/>
          </a:xfrm>
          <a:prstGeom prst="rect">
            <a:avLst/>
          </a:prstGeom>
        </p:spPr>
      </p:pic>
      <p:pic>
        <p:nvPicPr>
          <p:cNvPr id="3" name="Picture 2" descr="wb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19400"/>
            <a:ext cx="2057400" cy="1683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111514"/>
            <a:ext cx="2133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লোহিত রক্ত কণিকা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38935"/>
            <a:ext cx="1905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শ্বেত রক্ত কণিকা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172200"/>
            <a:ext cx="1371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অনুচক্রিকা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0027918" y="6400801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95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smtClean="0">
                <a:latin typeface="NikoshBAN" pitchFamily="2" charset="0"/>
                <a:cs typeface="NikoshBAN" pitchFamily="2" charset="0"/>
              </a:rPr>
              <a:t>   জোড়ায়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রক্তের কণিকাগুলোর বৈশিষ্ট্য লিখ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914400"/>
            <a:ext cx="52578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লোহিত রক্ত কণিকার বৈশিষ্ট্যঃ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১।এসব রক্তকণিকা হিমোগ্লোবিনযুক্ত।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২।এই কণিকা নিউক্লিয়াসযুক্ত ও ডিম্বাকার 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৩।লাল বর্নের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743200"/>
            <a:ext cx="53340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শ্বেত রক্ত কণিকার  বৈশিষ্ট্যঃ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১।কোন নির্দিষ্ট আকৃতি নেই।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২।এসব কণিকার সইটোপ্লাজম দানাদার অথবা দানাবিহীন।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৩।নিউক্লিয়াসযুক্ত।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5029200"/>
            <a:ext cx="533400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অনুচক্রিকার বৈশিষ্ট্যঃ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১।মাকু আকৃতির রক্তকণিকা।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২।স্ত্যন্যপায়ী প্রানিদের অনুচক্রিকায় নিউক্লিয়াস থাকেনা।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hrombocyt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724400"/>
            <a:ext cx="2209800" cy="162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9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b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609600"/>
            <a:ext cx="2946400" cy="2209800"/>
          </a:xfrm>
          <a:prstGeom prst="rect">
            <a:avLst/>
          </a:prstGeom>
        </p:spPr>
      </p:pic>
      <p:pic>
        <p:nvPicPr>
          <p:cNvPr id="5" name="Picture 4" descr="wb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9600"/>
            <a:ext cx="2689546" cy="2244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819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 -ক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895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চিত্র -খ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971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–গ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191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81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দেহে রক্তের কণিকাগুলোর গুরত্ব লিখ </a:t>
            </a:r>
            <a:r>
              <a:rPr lang="bn-BD" sz="4400" dirty="0" smtClean="0">
                <a:solidFill>
                  <a:srgbClr val="0070C0"/>
                </a:solidFill>
              </a:rPr>
              <a:t>।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3400" y="4343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hrombocyt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09600"/>
            <a:ext cx="26670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218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Paper</vt:lpstr>
      <vt:lpstr>Technic</vt:lpstr>
      <vt:lpstr>Trek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Mohosina Islam</dc:creator>
  <cp:lastModifiedBy>Mohosina Islam</cp:lastModifiedBy>
  <cp:revision>303</cp:revision>
  <dcterms:created xsi:type="dcterms:W3CDTF">2006-08-16T00:00:00Z</dcterms:created>
  <dcterms:modified xsi:type="dcterms:W3CDTF">2020-08-28T01:47:36Z</dcterms:modified>
</cp:coreProperties>
</file>