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7" r:id="rId11"/>
    <p:sldId id="264" r:id="rId12"/>
    <p:sldId id="266" r:id="rId13"/>
    <p:sldId id="269" r:id="rId14"/>
    <p:sldId id="270" r:id="rId15"/>
    <p:sldId id="268" r:id="rId16"/>
    <p:sldId id="271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9455" autoAdjust="0"/>
  </p:normalViewPr>
  <p:slideViewPr>
    <p:cSldViewPr>
      <p:cViewPr varScale="1">
        <p:scale>
          <a:sx n="45" d="100"/>
          <a:sy n="45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907959-elegant-wedding-invitation-anniversary-background-frame-design-with-swirls-can-be-use-as-wedding-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09600"/>
            <a:ext cx="82296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533400"/>
            <a:ext cx="8305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f982b5a4a8ddb8b4b2e1155e7dc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629400"/>
          </a:xfrm>
          <a:prstGeom prst="rect">
            <a:avLst/>
          </a:prstGeom>
        </p:spPr>
      </p:pic>
      <p:pic>
        <p:nvPicPr>
          <p:cNvPr id="3" name="Picture 2" descr="1513231975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475594824_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85344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914400"/>
            <a:ext cx="3581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454767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5344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04800"/>
            <a:ext cx="6096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7912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05000" y="457200"/>
            <a:ext cx="533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583" y="1524000"/>
            <a:ext cx="8320617" cy="4441686"/>
            <a:chOff x="518583" y="1524000"/>
            <a:chExt cx="8320617" cy="4441686"/>
          </a:xfrm>
        </p:grpSpPr>
        <p:pic>
          <p:nvPicPr>
            <p:cNvPr id="3" name="Picture 2" descr="_83A7075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583" y="1524000"/>
              <a:ext cx="3901017" cy="3276600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Picture 3" descr="managing-noise-during-group-wor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524000"/>
              <a:ext cx="4267200" cy="3276600"/>
            </a:xfrm>
            <a:prstGeom prst="rect">
              <a:avLst/>
            </a:prstGeom>
            <a:ln w="127000" cap="sq">
              <a:solidFill>
                <a:srgbClr val="0070C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524000" y="5257800"/>
              <a:ext cx="60198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যুক্তবর্ণ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259140"/>
            <a:ext cx="8686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দুরন্ত,মোহাম্মদ,ই্স্ট,পাকিস্তান,সেপ্টেম্বর,ক্যাম্প,দিচ্ছিলেন,মুক্তিযোদ্ধা,নেতৃত্বে,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ল্যান্সনায়েক,নান্নু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প্রতিপক্ষের,সম্ভব,জন্ম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85344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ন+ত,ম্ম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ম+ম,স্ট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স+ট,স্ত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স+ত,প্ট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প+ট,ম্ব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ম+ব,ম্প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ম+প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চ+ছ,ক্ত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ক+ত,দ্ধ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দ+ধ,ত্ব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ত+ব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ফলা,ন্স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ন+স,ন্ন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ন+ন,ক্ষ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ক+ষ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ম্ভ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ম+ভ,ন্ম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ন+ম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58200" cy="617220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533400"/>
            <a:ext cx="5486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85800" y="1600200"/>
            <a:ext cx="78486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ন+ত,দুরন্ত,দুরন্ত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দ+ধ,মুক্তিযোদ্ধা,তিনি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ক+ত.মুক্তিযোদ্ধা,তিনি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স+ট,ইস্ট,তিনি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রাইফেলসএ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স+ত,পাকিস্তান,তিনি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ইস্ট,পাকিস্তান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রাইফেলস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ন+ন,আসন্ন,তার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f982b5a4a8ddb8b4b2e1155e7dc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1197114"/>
            <a:ext cx="4038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17674"/>
            <a:ext cx="6019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কৌশল—উপায়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design-frame-drawing-picture-frames-collage-rectangle-yellow-interior-design-square-png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" y="228599"/>
            <a:ext cx="8667750" cy="6400801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46482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1336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কিশোর,তার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971800"/>
            <a:ext cx="533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886200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২।মুক্তিযোদ্ধারা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724400"/>
            <a:ext cx="541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গোয়ালহাটি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65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85800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173069"/>
            <a:ext cx="74676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245114"/>
            <a:ext cx="6629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f982b5a4a8ddb8b4b2e1155e7dc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57200"/>
            <a:ext cx="4648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00200"/>
            <a:ext cx="441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819400"/>
            <a:ext cx="4419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ম্ভ,ম্ম,স্থ,ম্প,ক্ষ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962400"/>
            <a:ext cx="3200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868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১।নূরমোহাম্মদ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২।তিনি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2686050" cy="24669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457200"/>
            <a:ext cx="4800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057400"/>
            <a:ext cx="5943600" cy="255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5" descr="IMG_20191007_185627.jpg"/>
          <p:cNvPicPr>
            <a:picLocks noChangeAspect="1"/>
          </p:cNvPicPr>
          <p:nvPr/>
        </p:nvPicPr>
        <p:blipFill>
          <a:blip r:embed="rId2" cstate="print"/>
          <a:srcRect l="37931" t="4598" r="31035" b="31034"/>
          <a:stretch>
            <a:fillRect/>
          </a:stretch>
        </p:blipFill>
        <p:spPr>
          <a:xfrm>
            <a:off x="304800" y="2133600"/>
            <a:ext cx="2286000" cy="2514600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5344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14003303235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1219200"/>
            <a:ext cx="4876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90800"/>
            <a:ext cx="62484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শ্রেণি:পঞ্চম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বিষয়:বাংলা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শিরোনাম:বীরের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অধ্যায়:৬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f982b5a4a8ddb8b4b2e1155e7dc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762000"/>
            <a:ext cx="4572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848600" cy="40318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১.২.১ 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বাক্য,কথা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১.৩.৬-শুদ্ধ ‌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১.১.২-যুক্তবর্ণ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১.১.৩-যুক্তবর্ণ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143000"/>
            <a:ext cx="81534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১.৩.১-পাঠে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১.৫.১-বিরাম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১.৪.১-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২.৩.১২-পাঠ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654881.jpg"/>
          <p:cNvPicPr>
            <a:picLocks noChangeAspect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609600"/>
            <a:ext cx="548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1534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২।কারা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৩।বীরশ্রেষ্ঠ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এবংবীরশ্রেষ্ঠ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400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143000"/>
            <a:ext cx="8610600" cy="5715000"/>
            <a:chOff x="228600" y="1143000"/>
            <a:chExt cx="8610600" cy="5715000"/>
          </a:xfrm>
        </p:grpSpPr>
        <p:pic>
          <p:nvPicPr>
            <p:cNvPr id="4" name="Picture 3" descr="1576768179_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143000"/>
              <a:ext cx="4124325" cy="2914650"/>
            </a:xfrm>
            <a:prstGeom prst="rect">
              <a:avLst/>
            </a:prstGeom>
          </p:spPr>
        </p:pic>
        <p:pic>
          <p:nvPicPr>
            <p:cNvPr id="5" name="Picture 4" descr="download (3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1219200"/>
              <a:ext cx="4190999" cy="2819400"/>
            </a:xfrm>
            <a:prstGeom prst="rect">
              <a:avLst/>
            </a:prstGeom>
          </p:spPr>
        </p:pic>
        <p:pic>
          <p:nvPicPr>
            <p:cNvPr id="6" name="Picture 5" descr="109037580_b932ef8f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4152900"/>
              <a:ext cx="4114800" cy="2705100"/>
            </a:xfrm>
            <a:prstGeom prst="rect">
              <a:avLst/>
            </a:prstGeom>
          </p:spPr>
        </p:pic>
        <p:pic>
          <p:nvPicPr>
            <p:cNvPr id="7" name="Picture 6" descr="p10-190912011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200" y="4191000"/>
              <a:ext cx="4191000" cy="2667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087934"/>
            <a:ext cx="8610600" cy="569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বাবা-মায়ের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সন্তান।নাটক,থিয়েটার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অনুরাগ।কিশোর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গেলেন।বদলে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ইপিআর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রাইফেলস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-এ। সময়টা১৯৭১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যশোরের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ছুটিপুর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গোয়ালহাটি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দিচ্ছিলেন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মুক্তিযোদ্ধা।এঁদেরই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ল্যান্সনায়েক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শেখ।পাকিস্তানি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মুক্তিযোদ্ধাদের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অবস্থান।রাজাকারদের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দমবার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নন।এই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নান্নু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মিয়া।কিন্তু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গায়ে।নূর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থাকলেন।কৌশল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42140328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8610600" cy="632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685</TotalTime>
  <Words>445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Sujit deb</cp:lastModifiedBy>
  <cp:revision>157</cp:revision>
  <dcterms:created xsi:type="dcterms:W3CDTF">2006-08-16T00:00:00Z</dcterms:created>
  <dcterms:modified xsi:type="dcterms:W3CDTF">2020-08-28T16:08:22Z</dcterms:modified>
</cp:coreProperties>
</file>