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04" r:id="rId3"/>
    <p:sldId id="290" r:id="rId4"/>
    <p:sldId id="275" r:id="rId5"/>
    <p:sldId id="260" r:id="rId6"/>
    <p:sldId id="261" r:id="rId7"/>
    <p:sldId id="281" r:id="rId8"/>
    <p:sldId id="283" r:id="rId9"/>
    <p:sldId id="286" r:id="rId10"/>
    <p:sldId id="287" r:id="rId11"/>
    <p:sldId id="288" r:id="rId12"/>
    <p:sldId id="289" r:id="rId13"/>
    <p:sldId id="291" r:id="rId14"/>
    <p:sldId id="259" r:id="rId15"/>
    <p:sldId id="264" r:id="rId16"/>
    <p:sldId id="292" r:id="rId17"/>
    <p:sldId id="294" r:id="rId18"/>
    <p:sldId id="278" r:id="rId19"/>
    <p:sldId id="295" r:id="rId20"/>
    <p:sldId id="300" r:id="rId21"/>
    <p:sldId id="296" r:id="rId22"/>
    <p:sldId id="269" r:id="rId23"/>
    <p:sldId id="299" r:id="rId24"/>
    <p:sldId id="272" r:id="rId25"/>
    <p:sldId id="303" r:id="rId26"/>
    <p:sldId id="302" r:id="rId27"/>
    <p:sldId id="271" r:id="rId28"/>
    <p:sldId id="297" r:id="rId29"/>
    <p:sldId id="277" r:id="rId30"/>
    <p:sldId id="276" r:id="rId31"/>
    <p:sldId id="298" r:id="rId32"/>
    <p:sldId id="274" r:id="rId33"/>
    <p:sldId id="27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251" autoAdjust="0"/>
  </p:normalViewPr>
  <p:slideViewPr>
    <p:cSldViewPr snapToGrid="0">
      <p:cViewPr varScale="1">
        <p:scale>
          <a:sx n="60" d="100"/>
          <a:sy n="60" d="100"/>
        </p:scale>
        <p:origin x="1458" y="4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0BCEF-DD3A-4F6F-A8DF-332DF7C57492}" type="doc">
      <dgm:prSet loTypeId="urn:microsoft.com/office/officeart/2008/layout/AccentedPicture" loCatId="picture" qsTypeId="urn:microsoft.com/office/officeart/2005/8/quickstyle/simple3" qsCatId="simple" csTypeId="urn:microsoft.com/office/officeart/2005/8/colors/accent1_2" csCatId="accent1"/>
      <dgm:spPr/>
    </dgm:pt>
    <dgm:pt modelId="{2176E315-F62E-4F65-BA0F-654889614C48}">
      <dgm:prSet phldrT="[Text]" phldr="1"/>
      <dgm:spPr/>
      <dgm:t>
        <a:bodyPr/>
        <a:lstStyle/>
        <a:p>
          <a:endParaRPr lang="en-US" dirty="0"/>
        </a:p>
      </dgm:t>
    </dgm:pt>
    <dgm:pt modelId="{E30C3944-017F-4728-9F23-345A7E9C60CC}" type="parTrans" cxnId="{0FB2938D-8BB7-4DDB-BC0E-9E41A910F109}">
      <dgm:prSet/>
      <dgm:spPr/>
      <dgm:t>
        <a:bodyPr/>
        <a:lstStyle/>
        <a:p>
          <a:endParaRPr lang="en-US"/>
        </a:p>
      </dgm:t>
    </dgm:pt>
    <dgm:pt modelId="{B70CEDAA-D92C-474A-A834-D7E80BB8502F}" type="sibTrans" cxnId="{0FB2938D-8BB7-4DDB-BC0E-9E41A910F10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1F145BC2-2133-46CC-9A1F-589078CD7376}" type="pres">
      <dgm:prSet presAssocID="{AA70BCEF-DD3A-4F6F-A8DF-332DF7C57492}" presName="Name0" presStyleCnt="0">
        <dgm:presLayoutVars>
          <dgm:dir/>
        </dgm:presLayoutVars>
      </dgm:prSet>
      <dgm:spPr/>
    </dgm:pt>
    <dgm:pt modelId="{B96C87C5-9E0C-4D25-8808-6007DBBD675B}" type="pres">
      <dgm:prSet presAssocID="{B70CEDAA-D92C-474A-A834-D7E80BB8502F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29030583-E573-413F-A5C0-ECB2C8E8882E}" type="pres">
      <dgm:prSet presAssocID="{2176E315-F62E-4F65-BA0F-654889614C4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758ED-E178-4A4D-9DBB-B73548FCB981}" type="pres">
      <dgm:prSet presAssocID="{AA70BCEF-DD3A-4F6F-A8DF-332DF7C57492}" presName="maxNode" presStyleCnt="0"/>
      <dgm:spPr/>
    </dgm:pt>
    <dgm:pt modelId="{3A2292A7-BA00-4CA2-9DD9-C270F46DEE3D}" type="pres">
      <dgm:prSet presAssocID="{AA70BCEF-DD3A-4F6F-A8DF-332DF7C57492}" presName="Name33" presStyleCnt="0"/>
      <dgm:spPr/>
    </dgm:pt>
  </dgm:ptLst>
  <dgm:cxnLst>
    <dgm:cxn modelId="{0FB2938D-8BB7-4DDB-BC0E-9E41A910F109}" srcId="{AA70BCEF-DD3A-4F6F-A8DF-332DF7C57492}" destId="{2176E315-F62E-4F65-BA0F-654889614C48}" srcOrd="0" destOrd="0" parTransId="{E30C3944-017F-4728-9F23-345A7E9C60CC}" sibTransId="{B70CEDAA-D92C-474A-A834-D7E80BB8502F}"/>
    <dgm:cxn modelId="{7F5A1D01-6DBE-4497-9B33-8F7879028AC6}" type="presOf" srcId="{2176E315-F62E-4F65-BA0F-654889614C48}" destId="{29030583-E573-413F-A5C0-ECB2C8E8882E}" srcOrd="0" destOrd="0" presId="urn:microsoft.com/office/officeart/2008/layout/AccentedPicture"/>
    <dgm:cxn modelId="{F3C0E19E-946D-4444-B728-F3BDF9812995}" type="presOf" srcId="{AA70BCEF-DD3A-4F6F-A8DF-332DF7C57492}" destId="{1F145BC2-2133-46CC-9A1F-589078CD7376}" srcOrd="0" destOrd="0" presId="urn:microsoft.com/office/officeart/2008/layout/AccentedPicture"/>
    <dgm:cxn modelId="{391E3E4B-3AE9-4A27-9290-2ABFF2D93510}" type="presOf" srcId="{B70CEDAA-D92C-474A-A834-D7E80BB8502F}" destId="{B96C87C5-9E0C-4D25-8808-6007DBBD675B}" srcOrd="0" destOrd="0" presId="urn:microsoft.com/office/officeart/2008/layout/AccentedPicture"/>
    <dgm:cxn modelId="{A5B52FF1-8BA4-4C0F-9DEC-7A85FEF54B0D}" type="presParOf" srcId="{1F145BC2-2133-46CC-9A1F-589078CD7376}" destId="{B96C87C5-9E0C-4D25-8808-6007DBBD675B}" srcOrd="0" destOrd="0" presId="urn:microsoft.com/office/officeart/2008/layout/AccentedPicture"/>
    <dgm:cxn modelId="{4B0B9A6E-D423-4652-8DD0-83614C221E6B}" type="presParOf" srcId="{1F145BC2-2133-46CC-9A1F-589078CD7376}" destId="{29030583-E573-413F-A5C0-ECB2C8E8882E}" srcOrd="1" destOrd="0" presId="urn:microsoft.com/office/officeart/2008/layout/AccentedPicture"/>
    <dgm:cxn modelId="{85F76226-569B-4884-A951-0B391038016D}" type="presParOf" srcId="{1F145BC2-2133-46CC-9A1F-589078CD7376}" destId="{302758ED-E178-4A4D-9DBB-B73548FCB981}" srcOrd="2" destOrd="0" presId="urn:microsoft.com/office/officeart/2008/layout/AccentedPicture"/>
    <dgm:cxn modelId="{0E7C06A0-5228-4E59-A8BA-AF7AFD34E0B9}" type="presParOf" srcId="{302758ED-E178-4A4D-9DBB-B73548FCB981}" destId="{3A2292A7-BA00-4CA2-9DD9-C270F46DEE3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1386C-C970-44D9-A160-E874B5CD316F}" type="doc">
      <dgm:prSet loTypeId="urn:microsoft.com/office/officeart/2005/8/layout/chevron2" loCatId="process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86F4B070-9FA1-468B-85B8-862785B0F95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855536-A0B2-4BCC-A801-8E4A08F1F69F}" type="par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AC85D3-8E59-4288-B8EF-B4E7BA3F9936}" type="sib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492A01-901E-4324-9B5C-54F74EE6C04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359013-E415-4321-B8C9-B0B55C93CF88}" type="par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DFE701-498F-4396-BF80-3D7A300A6122}" type="sib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ED789-CAAC-4621-A266-53AFEED1402B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 সংখ্যা  নির্ণয় করতে পারবে ; </a:t>
          </a:r>
          <a:endParaRPr lang="en-U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353F1C-6C01-4D45-BD53-5D56CE373764}" type="par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B9DCF0-FC80-4D28-A33A-E5D4E87B5AB4}" type="sib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02F835-101C-48CB-8FF5-C1A3C8B2A5E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25E23C-CA76-4943-8349-1AD2C14BE77C}" type="par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F9F764-4673-4A22-9CA4-D99DCC37B820}" type="sib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59A6B-404D-4578-88A7-33AA23966B0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 প্যাটার্নের পরবর্তী সংখ্যা নির্ণয় করতে পারবে । </a:t>
          </a:r>
          <a:endParaRPr lang="en-U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2306CB-56C5-4F3E-B927-E1E1C5E708A4}" type="par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5E87E5-9FF3-42A2-B21B-0B6B1DD97C9B}" type="sib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0C1686-F49A-4785-90CC-F08525DA7FF9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D3EB28-0C1B-4918-9D54-98FD4349C13E}" type="parTrans" cxnId="{37A8D2FE-F420-4407-83BA-38255900CA50}">
      <dgm:prSet/>
      <dgm:spPr/>
      <dgm:t>
        <a:bodyPr/>
        <a:lstStyle/>
        <a:p>
          <a:endParaRPr lang="en-US"/>
        </a:p>
      </dgm:t>
    </dgm:pt>
    <dgm:pt modelId="{86CD6D39-B08B-4B3D-9E71-8BEB9F9EA79D}" type="sibTrans" cxnId="{37A8D2FE-F420-4407-83BA-38255900CA50}">
      <dgm:prSet/>
      <dgm:spPr/>
      <dgm:t>
        <a:bodyPr/>
        <a:lstStyle/>
        <a:p>
          <a:endParaRPr lang="en-US"/>
        </a:p>
      </dgm:t>
    </dgm:pt>
    <dgm:pt modelId="{E15E15F5-8B14-440D-9277-798BDECC114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b="1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en-US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 ধরন ব্যাখ্যা করতে</a:t>
          </a:r>
          <a:r>
            <a:rPr lang="en-US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b="1" dirty="0"/>
        </a:p>
      </dgm:t>
    </dgm:pt>
    <dgm:pt modelId="{9D91BB94-D6B2-466D-8567-61092AC60492}" type="parTrans" cxnId="{CA4183FD-5D61-4743-845B-3213F6BF4B17}">
      <dgm:prSet/>
      <dgm:spPr/>
      <dgm:t>
        <a:bodyPr/>
        <a:lstStyle/>
        <a:p>
          <a:endParaRPr lang="en-US"/>
        </a:p>
      </dgm:t>
    </dgm:pt>
    <dgm:pt modelId="{896956EB-4A3C-4600-AC47-A338010921F3}" type="sibTrans" cxnId="{CA4183FD-5D61-4743-845B-3213F6BF4B17}">
      <dgm:prSet/>
      <dgm:spPr/>
      <dgm:t>
        <a:bodyPr/>
        <a:lstStyle/>
        <a:p>
          <a:endParaRPr lang="en-US"/>
        </a:p>
      </dgm:t>
    </dgm:pt>
    <dgm:pt modelId="{9AA58B24-C820-4175-B3A7-4BDBC0DC78C1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৩ ও ৪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ক্রমের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ম্যাজিক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বর্গ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9F3DC1-50AD-4086-B7F1-5A7DD2ABDE41}" type="parTrans" cxnId="{DF52B80B-3211-41E9-ABB0-F26404522F66}">
      <dgm:prSet/>
      <dgm:spPr/>
    </dgm:pt>
    <dgm:pt modelId="{56BD8DC2-74CD-4A48-A736-A9D831B3CE2F}" type="sibTrans" cxnId="{DF52B80B-3211-41E9-ABB0-F26404522F66}">
      <dgm:prSet/>
      <dgm:spPr/>
    </dgm:pt>
    <dgm:pt modelId="{B42056DA-A0E9-4B71-B47D-E3BC675736F5}" type="pres">
      <dgm:prSet presAssocID="{4BC1386C-C970-44D9-A160-E874B5CD31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D041BB-7AEE-4D92-AB22-F6D61FB5D5E1}" type="pres">
      <dgm:prSet presAssocID="{86F4B070-9FA1-468B-85B8-862785B0F95C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ED67CBFB-742C-4161-8F0A-2B684F7D7A2A}" type="pres">
      <dgm:prSet presAssocID="{86F4B070-9FA1-468B-85B8-862785B0F95C}" presName="parentText" presStyleLbl="alignNode1" presStyleIdx="0" presStyleCnt="4" custLinFactNeighborX="-1909" custLinFactNeighborY="744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E9264-46E5-4431-9E94-47EDE0F91630}" type="pres">
      <dgm:prSet presAssocID="{86F4B070-9FA1-468B-85B8-862785B0F95C}" presName="descendantText" presStyleLbl="alignAcc1" presStyleIdx="0" presStyleCnt="4" custScaleX="97619" custLinFactY="24728" custLinFactNeighborX="109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708DE-F6FC-40CD-A4E1-1B2361494AB1}" type="pres">
      <dgm:prSet presAssocID="{3BAC85D3-8E59-4288-B8EF-B4E7BA3F9936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4446589-DAB0-4B70-8CDA-7F76798C5EAC}" type="pres">
      <dgm:prSet presAssocID="{6B0C1686-F49A-4785-90CC-F08525DA7FF9}" presName="composite" presStyleCnt="0"/>
      <dgm:spPr/>
    </dgm:pt>
    <dgm:pt modelId="{D54D2456-1BB8-49FC-BEED-293D65B3076A}" type="pres">
      <dgm:prSet presAssocID="{6B0C1686-F49A-4785-90CC-F08525DA7FF9}" presName="parentText" presStyleLbl="alignNode1" presStyleIdx="1" presStyleCnt="4" custLinFactNeighborX="-1909" custLinFactNeighborY="573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50863-13DE-4974-AEA6-E5438EC321A7}" type="pres">
      <dgm:prSet presAssocID="{6B0C1686-F49A-4785-90CC-F08525DA7FF9}" presName="descendantText" presStyleLbl="alignAcc1" presStyleIdx="1" presStyleCnt="4" custLinFactY="6396" custLinFactNeighborX="137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EBF1B-56EE-480B-9E65-1387DCA18AE2}" type="pres">
      <dgm:prSet presAssocID="{86CD6D39-B08B-4B3D-9E71-8BEB9F9EA79D}" presName="sp" presStyleCnt="0"/>
      <dgm:spPr/>
    </dgm:pt>
    <dgm:pt modelId="{6074860E-7525-43C0-A950-4C9B0ED05B6C}" type="pres">
      <dgm:prSet presAssocID="{E8492A01-901E-4324-9B5C-54F74EE6C04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889B12D-08E7-4A22-BFCB-5D8528505CC5}" type="pres">
      <dgm:prSet presAssocID="{E8492A01-901E-4324-9B5C-54F74EE6C04E}" presName="parentText" presStyleLbl="alignNode1" presStyleIdx="2" presStyleCnt="4" custLinFactNeighborX="-1909" custLinFactNeighborY="292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174D0-76AE-4C74-838A-9716C08F2D4B}" type="pres">
      <dgm:prSet presAssocID="{E8492A01-901E-4324-9B5C-54F74EE6C04E}" presName="descendantText" presStyleLbl="alignAcc1" presStyleIdx="2" presStyleCnt="4" custScaleX="97619" custLinFactNeighborX="817" custLinFactNeighborY="80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9D503-91A2-4181-8A85-D38D37A11C92}" type="pres">
      <dgm:prSet presAssocID="{1ADFE701-498F-4396-BF80-3D7A300A6122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6014944-0075-4355-A9E2-AFBFCD2C64B3}" type="pres">
      <dgm:prSet presAssocID="{4702F835-101C-48CB-8FF5-C1A3C8B2A5E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6A89DF0-119B-434B-BD7D-AD3932BFB4FA}" type="pres">
      <dgm:prSet presAssocID="{4702F835-101C-48CB-8FF5-C1A3C8B2A5EE}" presName="parentText" presStyleLbl="alignNode1" presStyleIdx="3" presStyleCnt="4" custLinFactNeighborX="-1909" custLinFactNeighborY="33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F4D86-591D-48C0-A4FA-C567E9739275}" type="pres">
      <dgm:prSet presAssocID="{4702F835-101C-48CB-8FF5-C1A3C8B2A5EE}" presName="descendantText" presStyleLbl="alignAcc1" presStyleIdx="3" presStyleCnt="4" custScaleX="97619" custLinFactNeighborX="-9" custLinFactNeighborY="59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44FFF-5B56-451B-A159-0DB09915352A}" type="presOf" srcId="{371ED789-CAAC-4621-A266-53AFEED1402B}" destId="{B9F174D0-76AE-4C74-838A-9716C08F2D4B}" srcOrd="0" destOrd="0" presId="urn:microsoft.com/office/officeart/2005/8/layout/chevron2"/>
    <dgm:cxn modelId="{3AE4DB50-4647-4BA8-870E-65148071CDE7}" srcId="{E8492A01-901E-4324-9B5C-54F74EE6C04E}" destId="{371ED789-CAAC-4621-A266-53AFEED1402B}" srcOrd="0" destOrd="0" parTransId="{70353F1C-6C01-4D45-BD53-5D56CE373764}" sibTransId="{D6B9DCF0-FC80-4D28-A33A-E5D4E87B5AB4}"/>
    <dgm:cxn modelId="{1B510579-8DDB-4BD5-BD3B-975E769A6297}" srcId="{4BC1386C-C970-44D9-A160-E874B5CD316F}" destId="{E8492A01-901E-4324-9B5C-54F74EE6C04E}" srcOrd="2" destOrd="0" parTransId="{CF359013-E415-4321-B8C9-B0B55C93CF88}" sibTransId="{1ADFE701-498F-4396-BF80-3D7A300A6122}"/>
    <dgm:cxn modelId="{7A4DBC92-591E-4430-B882-FB9F2AEFC7AA}" srcId="{4BC1386C-C970-44D9-A160-E874B5CD316F}" destId="{4702F835-101C-48CB-8FF5-C1A3C8B2A5EE}" srcOrd="3" destOrd="0" parTransId="{8525E23C-CA76-4943-8349-1AD2C14BE77C}" sibTransId="{B8F9F764-4673-4A22-9CA4-D99DCC37B820}"/>
    <dgm:cxn modelId="{648480BD-7224-4541-B92B-22232FDA3C72}" srcId="{4BC1386C-C970-44D9-A160-E874B5CD316F}" destId="{86F4B070-9FA1-468B-85B8-862785B0F95C}" srcOrd="0" destOrd="0" parTransId="{A9855536-A0B2-4BCC-A801-8E4A08F1F69F}" sibTransId="{3BAC85D3-8E59-4288-B8EF-B4E7BA3F9936}"/>
    <dgm:cxn modelId="{CA4183FD-5D61-4743-845B-3213F6BF4B17}" srcId="{6B0C1686-F49A-4785-90CC-F08525DA7FF9}" destId="{E15E15F5-8B14-440D-9277-798BDECC1146}" srcOrd="0" destOrd="0" parTransId="{9D91BB94-D6B2-466D-8567-61092AC60492}" sibTransId="{896956EB-4A3C-4600-AC47-A338010921F3}"/>
    <dgm:cxn modelId="{A7AF24F8-A02C-4435-BEDB-127C202BB7B8}" type="presOf" srcId="{4BC1386C-C970-44D9-A160-E874B5CD316F}" destId="{B42056DA-A0E9-4B71-B47D-E3BC675736F5}" srcOrd="0" destOrd="0" presId="urn:microsoft.com/office/officeart/2005/8/layout/chevron2"/>
    <dgm:cxn modelId="{C736ECEC-5983-4FAE-9C91-5A6285C57A67}" type="presOf" srcId="{6B0C1686-F49A-4785-90CC-F08525DA7FF9}" destId="{D54D2456-1BB8-49FC-BEED-293D65B3076A}" srcOrd="0" destOrd="0" presId="urn:microsoft.com/office/officeart/2005/8/layout/chevron2"/>
    <dgm:cxn modelId="{B1793C2A-4529-4192-870C-302D052B7263}" type="presOf" srcId="{E15E15F5-8B14-440D-9277-798BDECC1146}" destId="{0D750863-13DE-4974-AEA6-E5438EC321A7}" srcOrd="0" destOrd="0" presId="urn:microsoft.com/office/officeart/2005/8/layout/chevron2"/>
    <dgm:cxn modelId="{37A8D2FE-F420-4407-83BA-38255900CA50}" srcId="{4BC1386C-C970-44D9-A160-E874B5CD316F}" destId="{6B0C1686-F49A-4785-90CC-F08525DA7FF9}" srcOrd="1" destOrd="0" parTransId="{B0D3EB28-0C1B-4918-9D54-98FD4349C13E}" sibTransId="{86CD6D39-B08B-4B3D-9E71-8BEB9F9EA79D}"/>
    <dgm:cxn modelId="{6E9732BB-FAA5-4DAA-B631-A36568BC2D06}" type="presOf" srcId="{CC659A6B-404D-4578-88A7-33AA23966B0E}" destId="{C00F4D86-591D-48C0-A4FA-C567E9739275}" srcOrd="0" destOrd="0" presId="urn:microsoft.com/office/officeart/2005/8/layout/chevron2"/>
    <dgm:cxn modelId="{E5901829-BD28-4F35-9F4D-7EEB29C1949E}" type="presOf" srcId="{E8492A01-901E-4324-9B5C-54F74EE6C04E}" destId="{3889B12D-08E7-4A22-BFCB-5D8528505CC5}" srcOrd="0" destOrd="0" presId="urn:microsoft.com/office/officeart/2005/8/layout/chevron2"/>
    <dgm:cxn modelId="{D76AEFD5-2013-4D40-AB0F-CC6064B60EEF}" srcId="{4702F835-101C-48CB-8FF5-C1A3C8B2A5EE}" destId="{CC659A6B-404D-4578-88A7-33AA23966B0E}" srcOrd="0" destOrd="0" parTransId="{012306CB-56C5-4F3E-B927-E1E1C5E708A4}" sibTransId="{665E87E5-9FF3-42A2-B21B-0B6B1DD97C9B}"/>
    <dgm:cxn modelId="{230E4E9A-1782-4E2D-AF8D-256B6B0BFE74}" type="presOf" srcId="{4702F835-101C-48CB-8FF5-C1A3C8B2A5EE}" destId="{36A89DF0-119B-434B-BD7D-AD3932BFB4FA}" srcOrd="0" destOrd="0" presId="urn:microsoft.com/office/officeart/2005/8/layout/chevron2"/>
    <dgm:cxn modelId="{DF52B80B-3211-41E9-ABB0-F26404522F66}" srcId="{86F4B070-9FA1-468B-85B8-862785B0F95C}" destId="{9AA58B24-C820-4175-B3A7-4BDBC0DC78C1}" srcOrd="0" destOrd="0" parTransId="{BA9F3DC1-50AD-4086-B7F1-5A7DD2ABDE41}" sibTransId="{56BD8DC2-74CD-4A48-A736-A9D831B3CE2F}"/>
    <dgm:cxn modelId="{744FC207-4A4E-41B6-86F5-3395E221DC2E}" type="presOf" srcId="{86F4B070-9FA1-468B-85B8-862785B0F95C}" destId="{ED67CBFB-742C-4161-8F0A-2B684F7D7A2A}" srcOrd="0" destOrd="0" presId="urn:microsoft.com/office/officeart/2005/8/layout/chevron2"/>
    <dgm:cxn modelId="{332EA1C9-BDD8-4814-BCFC-C80AA9B1EE8C}" type="presOf" srcId="{9AA58B24-C820-4175-B3A7-4BDBC0DC78C1}" destId="{6A9E9264-46E5-4431-9E94-47EDE0F91630}" srcOrd="0" destOrd="0" presId="urn:microsoft.com/office/officeart/2005/8/layout/chevron2"/>
    <dgm:cxn modelId="{88DD47F8-2887-4712-8D1E-2DC686F05E80}" type="presParOf" srcId="{B42056DA-A0E9-4B71-B47D-E3BC675736F5}" destId="{6BD041BB-7AEE-4D92-AB22-F6D61FB5D5E1}" srcOrd="0" destOrd="0" presId="urn:microsoft.com/office/officeart/2005/8/layout/chevron2"/>
    <dgm:cxn modelId="{D612059A-A64B-4550-8C7E-423DBD61BED3}" type="presParOf" srcId="{6BD041BB-7AEE-4D92-AB22-F6D61FB5D5E1}" destId="{ED67CBFB-742C-4161-8F0A-2B684F7D7A2A}" srcOrd="0" destOrd="0" presId="urn:microsoft.com/office/officeart/2005/8/layout/chevron2"/>
    <dgm:cxn modelId="{D2800016-92F1-4AE9-854E-CEBA707252E9}" type="presParOf" srcId="{6BD041BB-7AEE-4D92-AB22-F6D61FB5D5E1}" destId="{6A9E9264-46E5-4431-9E94-47EDE0F91630}" srcOrd="1" destOrd="0" presId="urn:microsoft.com/office/officeart/2005/8/layout/chevron2"/>
    <dgm:cxn modelId="{F2FAB31D-B23C-4A41-BF5C-C55DBFE7A98D}" type="presParOf" srcId="{B42056DA-A0E9-4B71-B47D-E3BC675736F5}" destId="{C8B708DE-F6FC-40CD-A4E1-1B2361494AB1}" srcOrd="1" destOrd="0" presId="urn:microsoft.com/office/officeart/2005/8/layout/chevron2"/>
    <dgm:cxn modelId="{4F78535B-2723-49B5-B9D7-FFDF678DEEDD}" type="presParOf" srcId="{B42056DA-A0E9-4B71-B47D-E3BC675736F5}" destId="{B4446589-DAB0-4B70-8CDA-7F76798C5EAC}" srcOrd="2" destOrd="0" presId="urn:microsoft.com/office/officeart/2005/8/layout/chevron2"/>
    <dgm:cxn modelId="{8D937675-2D07-4034-B974-153F65E13075}" type="presParOf" srcId="{B4446589-DAB0-4B70-8CDA-7F76798C5EAC}" destId="{D54D2456-1BB8-49FC-BEED-293D65B3076A}" srcOrd="0" destOrd="0" presId="urn:microsoft.com/office/officeart/2005/8/layout/chevron2"/>
    <dgm:cxn modelId="{C718345A-EEC5-4039-8B32-7D7D3D6ACE27}" type="presParOf" srcId="{B4446589-DAB0-4B70-8CDA-7F76798C5EAC}" destId="{0D750863-13DE-4974-AEA6-E5438EC321A7}" srcOrd="1" destOrd="0" presId="urn:microsoft.com/office/officeart/2005/8/layout/chevron2"/>
    <dgm:cxn modelId="{7A911A7E-6558-4687-A4B7-36F965422F4C}" type="presParOf" srcId="{B42056DA-A0E9-4B71-B47D-E3BC675736F5}" destId="{65BEBF1B-56EE-480B-9E65-1387DCA18AE2}" srcOrd="3" destOrd="0" presId="urn:microsoft.com/office/officeart/2005/8/layout/chevron2"/>
    <dgm:cxn modelId="{94876509-F197-4D6D-8239-856A792C60C3}" type="presParOf" srcId="{B42056DA-A0E9-4B71-B47D-E3BC675736F5}" destId="{6074860E-7525-43C0-A950-4C9B0ED05B6C}" srcOrd="4" destOrd="0" presId="urn:microsoft.com/office/officeart/2005/8/layout/chevron2"/>
    <dgm:cxn modelId="{3B05173A-4C54-4AA9-B6AC-F0397E3D4F45}" type="presParOf" srcId="{6074860E-7525-43C0-A950-4C9B0ED05B6C}" destId="{3889B12D-08E7-4A22-BFCB-5D8528505CC5}" srcOrd="0" destOrd="0" presId="urn:microsoft.com/office/officeart/2005/8/layout/chevron2"/>
    <dgm:cxn modelId="{35CC9ADF-7CB7-4113-A636-14CB5CD58B1A}" type="presParOf" srcId="{6074860E-7525-43C0-A950-4C9B0ED05B6C}" destId="{B9F174D0-76AE-4C74-838A-9716C08F2D4B}" srcOrd="1" destOrd="0" presId="urn:microsoft.com/office/officeart/2005/8/layout/chevron2"/>
    <dgm:cxn modelId="{2D42B0CF-8B03-4B74-9A3F-240425A9197F}" type="presParOf" srcId="{B42056DA-A0E9-4B71-B47D-E3BC675736F5}" destId="{0AE9D503-91A2-4181-8A85-D38D37A11C92}" srcOrd="5" destOrd="0" presId="urn:microsoft.com/office/officeart/2005/8/layout/chevron2"/>
    <dgm:cxn modelId="{A19D007D-DB5B-4670-ADA7-7AFED1EAEE7B}" type="presParOf" srcId="{B42056DA-A0E9-4B71-B47D-E3BC675736F5}" destId="{B6014944-0075-4355-A9E2-AFBFCD2C64B3}" srcOrd="6" destOrd="0" presId="urn:microsoft.com/office/officeart/2005/8/layout/chevron2"/>
    <dgm:cxn modelId="{1FCC04BD-1FA9-4F6F-8401-B8AC07D7B8F2}" type="presParOf" srcId="{B6014944-0075-4355-A9E2-AFBFCD2C64B3}" destId="{36A89DF0-119B-434B-BD7D-AD3932BFB4FA}" srcOrd="0" destOrd="0" presId="urn:microsoft.com/office/officeart/2005/8/layout/chevron2"/>
    <dgm:cxn modelId="{D5B1B7AC-45DC-4B28-9D97-45E9B0840F47}" type="presParOf" srcId="{B6014944-0075-4355-A9E2-AFBFCD2C64B3}" destId="{C00F4D86-591D-48C0-A4FA-C567E97392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27270-E557-489A-AF87-BE3CD1C82132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8B60F5EF-F4EB-4D37-8BD9-6B7AF3D69F36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0BE86-1104-4484-97C9-D6D67ADD91DC}" type="parTrans" cxnId="{F2F00D70-437F-46D6-BB56-6A6BCE488405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3A9BD-776D-447D-BD47-23334E7CED45}" type="sibTrans" cxnId="{F2F00D70-437F-46D6-BB56-6A6BCE488405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19FE7-6F92-4222-AC7A-B2DF62785319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97AF40-1DFD-4739-8DB8-BF1DCF3A40C3}" type="parTrans" cxnId="{78418DE6-46F8-48F3-823D-7557B5FE9A71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5DEE3-59B1-47CD-8838-270224063F81}" type="sibTrans" cxnId="{78418DE6-46F8-48F3-823D-7557B5FE9A71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D90F84-11FC-44D6-A118-27B2952B7C05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AE55A-B0D2-476C-8368-CAC965D141A3}" type="parTrans" cxnId="{21497A9F-7057-48AB-AECA-978D1A935394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E12B4-E794-4794-A2C0-11D71AF3A348}" type="sibTrans" cxnId="{21497A9F-7057-48AB-AECA-978D1A935394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E182A-D042-4543-9168-6FBF0A619AD2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B2852-0C38-411A-8291-BB2B336E1AFC}" type="parTrans" cxnId="{406FDF94-E4E7-4F41-B8BE-A8FBD1180993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D7575-A3FB-4328-B1A8-254814FE518F}" type="sibTrans" cxnId="{406FDF94-E4E7-4F41-B8BE-A8FBD1180993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48FC62-3F1B-43BA-B2D0-B999DB9B8770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D0028-86FE-4F91-922F-3F625CAB7EAB}" type="parTrans" cxnId="{D62F98EA-D75B-47EF-965D-2F2478D91FE9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1C29C7-0D6B-40B1-98BA-A12E8B4D411C}" type="sibTrans" cxnId="{D62F98EA-D75B-47EF-965D-2F2478D91FE9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35A179-5BEE-4E61-9773-2CDAE45C587D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2E69C-DF40-4C6B-803B-27712ACE0E1B}" type="par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C5D1E-618B-4F17-9B0C-0E1B75507A12}" type="sib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7123E-D91A-4EF8-A112-11490EA6E585}" type="pres">
      <dgm:prSet presAssocID="{B2827270-E557-489A-AF87-BE3CD1C82132}" presName="Name0" presStyleCnt="0">
        <dgm:presLayoutVars>
          <dgm:dir/>
          <dgm:resizeHandles val="exact"/>
        </dgm:presLayoutVars>
      </dgm:prSet>
      <dgm:spPr/>
    </dgm:pt>
    <dgm:pt modelId="{7BFEFC25-C317-4876-AEA8-17CAB5C56DCD}" type="pres">
      <dgm:prSet presAssocID="{8B60F5EF-F4EB-4D37-8BD9-6B7AF3D69F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074D3-5547-4BEC-8264-A978FF9A54E6}" type="pres">
      <dgm:prSet presAssocID="{0353A9BD-776D-447D-BD47-23334E7CED4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281FEB2-3C5D-45EC-BACB-78D56B5611E6}" type="pres">
      <dgm:prSet presAssocID="{0353A9BD-776D-447D-BD47-23334E7CED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A37275-4434-417E-BDCA-FE25760AFD4B}" type="pres">
      <dgm:prSet presAssocID="{F0B19FE7-6F92-4222-AC7A-B2DF627853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CDA4E-EC55-4F0D-BA14-5CB79F37B950}" type="pres">
      <dgm:prSet presAssocID="{6A65DEE3-59B1-47CD-8838-270224063F8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E8EDA1C-D60F-493B-9C29-DF43ED8C1210}" type="pres">
      <dgm:prSet presAssocID="{6A65DEE3-59B1-47CD-8838-270224063F8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0AA0B5E-8EC7-4602-B9AF-7841F78598ED}" type="pres">
      <dgm:prSet presAssocID="{EED90F84-11FC-44D6-A118-27B2952B7C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9B97B-3CA1-4BFD-B40E-95BAE5E14DB2}" type="pres">
      <dgm:prSet presAssocID="{C48E12B4-E794-4794-A2C0-11D71AF3A34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02A675E-051A-4027-97F2-2E77DCE3FD84}" type="pres">
      <dgm:prSet presAssocID="{C48E12B4-E794-4794-A2C0-11D71AF3A34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BF69DA7-CFBB-4A14-BC39-4698415033E3}" type="pres">
      <dgm:prSet presAssocID="{A52E182A-D042-4543-9168-6FBF0A619A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E9CA2-68BA-446B-862D-AC768A702A3E}" type="pres">
      <dgm:prSet presAssocID="{E0BD7575-A3FB-4328-B1A8-254814FE518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51548A9-897C-4FC6-8447-5D052D847930}" type="pres">
      <dgm:prSet presAssocID="{E0BD7575-A3FB-4328-B1A8-254814FE518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FC4998-40B2-4DE2-9E01-37CBF211FD3D}" type="pres">
      <dgm:prSet presAssocID="{0548FC62-3F1B-43BA-B2D0-B999DB9B8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3E7F4-FD98-4200-8810-376E504A9A43}" type="pres">
      <dgm:prSet presAssocID="{971C29C7-0D6B-40B1-98BA-A12E8B4D411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CAAF423-6E47-4BD6-B918-91FA5B6F0087}" type="pres">
      <dgm:prSet presAssocID="{971C29C7-0D6B-40B1-98BA-A12E8B4D411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45DAE3-C2D1-40CA-886E-FC436E7AD28A}" type="pres">
      <dgm:prSet presAssocID="{1535A179-5BEE-4E61-9773-2CDAE45C58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DAC27C-E6AC-4B0F-BAE7-EE1424C2CFEA}" type="presOf" srcId="{971C29C7-0D6B-40B1-98BA-A12E8B4D411C}" destId="{6BF3E7F4-FD98-4200-8810-376E504A9A43}" srcOrd="0" destOrd="0" presId="urn:microsoft.com/office/officeart/2005/8/layout/process1"/>
    <dgm:cxn modelId="{ED6D0AEB-E935-4109-9F67-22E58E85C9C7}" type="presOf" srcId="{0353A9BD-776D-447D-BD47-23334E7CED45}" destId="{4281FEB2-3C5D-45EC-BACB-78D56B5611E6}" srcOrd="1" destOrd="0" presId="urn:microsoft.com/office/officeart/2005/8/layout/process1"/>
    <dgm:cxn modelId="{5BB31C1C-D83F-47FA-BD4D-3DC340696E7E}" type="presOf" srcId="{C48E12B4-E794-4794-A2C0-11D71AF3A348}" destId="{5E99B97B-3CA1-4BFD-B40E-95BAE5E14DB2}" srcOrd="0" destOrd="0" presId="urn:microsoft.com/office/officeart/2005/8/layout/process1"/>
    <dgm:cxn modelId="{B963CE7B-EDB3-4770-9BD4-016EE9B375EB}" type="presOf" srcId="{0353A9BD-776D-447D-BD47-23334E7CED45}" destId="{8D3074D3-5547-4BEC-8264-A978FF9A54E6}" srcOrd="0" destOrd="0" presId="urn:microsoft.com/office/officeart/2005/8/layout/process1"/>
    <dgm:cxn modelId="{B64C7335-19E8-4ADC-8A85-E373AB75546A}" type="presOf" srcId="{6A65DEE3-59B1-47CD-8838-270224063F81}" destId="{EE8EDA1C-D60F-493B-9C29-DF43ED8C1210}" srcOrd="1" destOrd="0" presId="urn:microsoft.com/office/officeart/2005/8/layout/process1"/>
    <dgm:cxn modelId="{02B00C1E-C0C8-4076-AF4F-4389BC9F4F08}" type="presOf" srcId="{1535A179-5BEE-4E61-9773-2CDAE45C587D}" destId="{B445DAE3-C2D1-40CA-886E-FC436E7AD28A}" srcOrd="0" destOrd="0" presId="urn:microsoft.com/office/officeart/2005/8/layout/process1"/>
    <dgm:cxn modelId="{EB8DCF3D-04AE-4DB5-96FC-EE07EB648D9E}" type="presOf" srcId="{E0BD7575-A3FB-4328-B1A8-254814FE518F}" destId="{ADEE9CA2-68BA-446B-862D-AC768A702A3E}" srcOrd="0" destOrd="0" presId="urn:microsoft.com/office/officeart/2005/8/layout/process1"/>
    <dgm:cxn modelId="{7C7947B9-95A8-4CE0-B627-24F6C732F4A8}" type="presOf" srcId="{A52E182A-D042-4543-9168-6FBF0A619AD2}" destId="{1BF69DA7-CFBB-4A14-BC39-4698415033E3}" srcOrd="0" destOrd="0" presId="urn:microsoft.com/office/officeart/2005/8/layout/process1"/>
    <dgm:cxn modelId="{84FB9EFA-686B-46E7-8CFA-19313BA502F3}" type="presOf" srcId="{E0BD7575-A3FB-4328-B1A8-254814FE518F}" destId="{151548A9-897C-4FC6-8447-5D052D847930}" srcOrd="1" destOrd="0" presId="urn:microsoft.com/office/officeart/2005/8/layout/process1"/>
    <dgm:cxn modelId="{F2F00D70-437F-46D6-BB56-6A6BCE488405}" srcId="{B2827270-E557-489A-AF87-BE3CD1C82132}" destId="{8B60F5EF-F4EB-4D37-8BD9-6B7AF3D69F36}" srcOrd="0" destOrd="0" parTransId="{9F90BE86-1104-4484-97C9-D6D67ADD91DC}" sibTransId="{0353A9BD-776D-447D-BD47-23334E7CED45}"/>
    <dgm:cxn modelId="{1CBFF739-E16E-4D41-BC60-8759E27299A7}" srcId="{B2827270-E557-489A-AF87-BE3CD1C82132}" destId="{1535A179-5BEE-4E61-9773-2CDAE45C587D}" srcOrd="5" destOrd="0" parTransId="{7E32E69C-DF40-4C6B-803B-27712ACE0E1B}" sibTransId="{097C5D1E-618B-4F17-9B0C-0E1B75507A12}"/>
    <dgm:cxn modelId="{406FDF94-E4E7-4F41-B8BE-A8FBD1180993}" srcId="{B2827270-E557-489A-AF87-BE3CD1C82132}" destId="{A52E182A-D042-4543-9168-6FBF0A619AD2}" srcOrd="3" destOrd="0" parTransId="{2BDB2852-0C38-411A-8291-BB2B336E1AFC}" sibTransId="{E0BD7575-A3FB-4328-B1A8-254814FE518F}"/>
    <dgm:cxn modelId="{78418DE6-46F8-48F3-823D-7557B5FE9A71}" srcId="{B2827270-E557-489A-AF87-BE3CD1C82132}" destId="{F0B19FE7-6F92-4222-AC7A-B2DF62785319}" srcOrd="1" destOrd="0" parTransId="{FB97AF40-1DFD-4739-8DB8-BF1DCF3A40C3}" sibTransId="{6A65DEE3-59B1-47CD-8838-270224063F81}"/>
    <dgm:cxn modelId="{CFD32C3F-4360-4C1E-8A4B-92BA8965587A}" type="presOf" srcId="{6A65DEE3-59B1-47CD-8838-270224063F81}" destId="{179CDA4E-EC55-4F0D-BA14-5CB79F37B950}" srcOrd="0" destOrd="0" presId="urn:microsoft.com/office/officeart/2005/8/layout/process1"/>
    <dgm:cxn modelId="{F1E9B052-96C1-4EE0-BC9A-9F38E1EFCD94}" type="presOf" srcId="{F0B19FE7-6F92-4222-AC7A-B2DF62785319}" destId="{F9A37275-4434-417E-BDCA-FE25760AFD4B}" srcOrd="0" destOrd="0" presId="urn:microsoft.com/office/officeart/2005/8/layout/process1"/>
    <dgm:cxn modelId="{440E42AC-CBE0-4F6D-984D-D996324D2160}" type="presOf" srcId="{EED90F84-11FC-44D6-A118-27B2952B7C05}" destId="{F0AA0B5E-8EC7-4602-B9AF-7841F78598ED}" srcOrd="0" destOrd="0" presId="urn:microsoft.com/office/officeart/2005/8/layout/process1"/>
    <dgm:cxn modelId="{1DFB46D5-CA9C-4CE7-9FBD-ECF8F9842EB7}" type="presOf" srcId="{8B60F5EF-F4EB-4D37-8BD9-6B7AF3D69F36}" destId="{7BFEFC25-C317-4876-AEA8-17CAB5C56DCD}" srcOrd="0" destOrd="0" presId="urn:microsoft.com/office/officeart/2005/8/layout/process1"/>
    <dgm:cxn modelId="{21497A9F-7057-48AB-AECA-978D1A935394}" srcId="{B2827270-E557-489A-AF87-BE3CD1C82132}" destId="{EED90F84-11FC-44D6-A118-27B2952B7C05}" srcOrd="2" destOrd="0" parTransId="{02CAE55A-B0D2-476C-8368-CAC965D141A3}" sibTransId="{C48E12B4-E794-4794-A2C0-11D71AF3A348}"/>
    <dgm:cxn modelId="{A066B1BA-44A5-4C49-9E11-B01F5C08D5FE}" type="presOf" srcId="{B2827270-E557-489A-AF87-BE3CD1C82132}" destId="{D607123E-D91A-4EF8-A112-11490EA6E585}" srcOrd="0" destOrd="0" presId="urn:microsoft.com/office/officeart/2005/8/layout/process1"/>
    <dgm:cxn modelId="{A3EF0A11-6BE8-4E49-AAB8-B74BE17532BE}" type="presOf" srcId="{0548FC62-3F1B-43BA-B2D0-B999DB9B8770}" destId="{EBFC4998-40B2-4DE2-9E01-37CBF211FD3D}" srcOrd="0" destOrd="0" presId="urn:microsoft.com/office/officeart/2005/8/layout/process1"/>
    <dgm:cxn modelId="{FEAFEBCE-E6FC-401E-98A8-FB35B6578A3E}" type="presOf" srcId="{971C29C7-0D6B-40B1-98BA-A12E8B4D411C}" destId="{9CAAF423-6E47-4BD6-B918-91FA5B6F0087}" srcOrd="1" destOrd="0" presId="urn:microsoft.com/office/officeart/2005/8/layout/process1"/>
    <dgm:cxn modelId="{53803176-14D4-4394-A329-CF768271BB6A}" type="presOf" srcId="{C48E12B4-E794-4794-A2C0-11D71AF3A348}" destId="{502A675E-051A-4027-97F2-2E77DCE3FD84}" srcOrd="1" destOrd="0" presId="urn:microsoft.com/office/officeart/2005/8/layout/process1"/>
    <dgm:cxn modelId="{D62F98EA-D75B-47EF-965D-2F2478D91FE9}" srcId="{B2827270-E557-489A-AF87-BE3CD1C82132}" destId="{0548FC62-3F1B-43BA-B2D0-B999DB9B8770}" srcOrd="4" destOrd="0" parTransId="{836D0028-86FE-4F91-922F-3F625CAB7EAB}" sibTransId="{971C29C7-0D6B-40B1-98BA-A12E8B4D411C}"/>
    <dgm:cxn modelId="{9122A4AC-89C5-4BB7-BD46-A48C79F000FB}" type="presParOf" srcId="{D607123E-D91A-4EF8-A112-11490EA6E585}" destId="{7BFEFC25-C317-4876-AEA8-17CAB5C56DCD}" srcOrd="0" destOrd="0" presId="urn:microsoft.com/office/officeart/2005/8/layout/process1"/>
    <dgm:cxn modelId="{397CA80B-D0BF-4883-BA3C-541CC727A05F}" type="presParOf" srcId="{D607123E-D91A-4EF8-A112-11490EA6E585}" destId="{8D3074D3-5547-4BEC-8264-A978FF9A54E6}" srcOrd="1" destOrd="0" presId="urn:microsoft.com/office/officeart/2005/8/layout/process1"/>
    <dgm:cxn modelId="{75B2A1E5-C489-4155-B7EF-B727907902C5}" type="presParOf" srcId="{8D3074D3-5547-4BEC-8264-A978FF9A54E6}" destId="{4281FEB2-3C5D-45EC-BACB-78D56B5611E6}" srcOrd="0" destOrd="0" presId="urn:microsoft.com/office/officeart/2005/8/layout/process1"/>
    <dgm:cxn modelId="{2B7C62A3-12E3-4F56-B39A-D6C543F09C78}" type="presParOf" srcId="{D607123E-D91A-4EF8-A112-11490EA6E585}" destId="{F9A37275-4434-417E-BDCA-FE25760AFD4B}" srcOrd="2" destOrd="0" presId="urn:microsoft.com/office/officeart/2005/8/layout/process1"/>
    <dgm:cxn modelId="{54B4DCB5-C483-4968-9138-BF9149B02116}" type="presParOf" srcId="{D607123E-D91A-4EF8-A112-11490EA6E585}" destId="{179CDA4E-EC55-4F0D-BA14-5CB79F37B950}" srcOrd="3" destOrd="0" presId="urn:microsoft.com/office/officeart/2005/8/layout/process1"/>
    <dgm:cxn modelId="{3F7D738C-2F2D-4B85-A4AF-48A38F2281FB}" type="presParOf" srcId="{179CDA4E-EC55-4F0D-BA14-5CB79F37B950}" destId="{EE8EDA1C-D60F-493B-9C29-DF43ED8C1210}" srcOrd="0" destOrd="0" presId="urn:microsoft.com/office/officeart/2005/8/layout/process1"/>
    <dgm:cxn modelId="{8552DF07-5C28-4335-BA54-3BA8BF52B806}" type="presParOf" srcId="{D607123E-D91A-4EF8-A112-11490EA6E585}" destId="{F0AA0B5E-8EC7-4602-B9AF-7841F78598ED}" srcOrd="4" destOrd="0" presId="urn:microsoft.com/office/officeart/2005/8/layout/process1"/>
    <dgm:cxn modelId="{DB870311-3E7A-4308-9B40-75AEA87111BF}" type="presParOf" srcId="{D607123E-D91A-4EF8-A112-11490EA6E585}" destId="{5E99B97B-3CA1-4BFD-B40E-95BAE5E14DB2}" srcOrd="5" destOrd="0" presId="urn:microsoft.com/office/officeart/2005/8/layout/process1"/>
    <dgm:cxn modelId="{1BF241C9-EED1-4516-8AD3-917FB7DBB164}" type="presParOf" srcId="{5E99B97B-3CA1-4BFD-B40E-95BAE5E14DB2}" destId="{502A675E-051A-4027-97F2-2E77DCE3FD84}" srcOrd="0" destOrd="0" presId="urn:microsoft.com/office/officeart/2005/8/layout/process1"/>
    <dgm:cxn modelId="{E19F81CF-1CAF-496D-9875-BB7F11C8A7A3}" type="presParOf" srcId="{D607123E-D91A-4EF8-A112-11490EA6E585}" destId="{1BF69DA7-CFBB-4A14-BC39-4698415033E3}" srcOrd="6" destOrd="0" presId="urn:microsoft.com/office/officeart/2005/8/layout/process1"/>
    <dgm:cxn modelId="{75249058-64F3-4E42-A661-E93C06ABD310}" type="presParOf" srcId="{D607123E-D91A-4EF8-A112-11490EA6E585}" destId="{ADEE9CA2-68BA-446B-862D-AC768A702A3E}" srcOrd="7" destOrd="0" presId="urn:microsoft.com/office/officeart/2005/8/layout/process1"/>
    <dgm:cxn modelId="{779A6123-0C6D-4515-A432-73B860C9F911}" type="presParOf" srcId="{ADEE9CA2-68BA-446B-862D-AC768A702A3E}" destId="{151548A9-897C-4FC6-8447-5D052D847930}" srcOrd="0" destOrd="0" presId="urn:microsoft.com/office/officeart/2005/8/layout/process1"/>
    <dgm:cxn modelId="{214B2242-CEAC-49B8-BF48-60554A2827AE}" type="presParOf" srcId="{D607123E-D91A-4EF8-A112-11490EA6E585}" destId="{EBFC4998-40B2-4DE2-9E01-37CBF211FD3D}" srcOrd="8" destOrd="0" presId="urn:microsoft.com/office/officeart/2005/8/layout/process1"/>
    <dgm:cxn modelId="{BE1D8CA6-1E30-4CEF-853E-8D07D7A5FDDE}" type="presParOf" srcId="{D607123E-D91A-4EF8-A112-11490EA6E585}" destId="{6BF3E7F4-FD98-4200-8810-376E504A9A43}" srcOrd="9" destOrd="0" presId="urn:microsoft.com/office/officeart/2005/8/layout/process1"/>
    <dgm:cxn modelId="{B56ECAE0-EA01-42AC-84AF-5B61F53A138B}" type="presParOf" srcId="{6BF3E7F4-FD98-4200-8810-376E504A9A43}" destId="{9CAAF423-6E47-4BD6-B918-91FA5B6F0087}" srcOrd="0" destOrd="0" presId="urn:microsoft.com/office/officeart/2005/8/layout/process1"/>
    <dgm:cxn modelId="{68A79032-E192-4D2D-ABEF-AD447ACE6B7E}" type="presParOf" srcId="{D607123E-D91A-4EF8-A112-11490EA6E585}" destId="{B445DAE3-C2D1-40CA-886E-FC436E7AD28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827270-E557-489A-AF87-BE3CD1C82132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8B60F5EF-F4EB-4D37-8BD9-6B7AF3D69F36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0BE86-1104-4484-97C9-D6D67ADD91DC}" type="parTrans" cxnId="{F2F00D70-437F-46D6-BB56-6A6BCE488405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3A9BD-776D-447D-BD47-23334E7CED45}" type="sibTrans" cxnId="{F2F00D70-437F-46D6-BB56-6A6BCE488405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19FE7-6F92-4222-AC7A-B2DF62785319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97AF40-1DFD-4739-8DB8-BF1DCF3A40C3}" type="parTrans" cxnId="{78418DE6-46F8-48F3-823D-7557B5FE9A71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5DEE3-59B1-47CD-8838-270224063F81}" type="sibTrans" cxnId="{78418DE6-46F8-48F3-823D-7557B5FE9A71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D90F84-11FC-44D6-A118-27B2952B7C05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AE55A-B0D2-476C-8368-CAC965D141A3}" type="parTrans" cxnId="{21497A9F-7057-48AB-AECA-978D1A935394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E12B4-E794-4794-A2C0-11D71AF3A348}" type="sibTrans" cxnId="{21497A9F-7057-48AB-AECA-978D1A935394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E182A-D042-4543-9168-6FBF0A619AD2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B2852-0C38-411A-8291-BB2B336E1AFC}" type="parTrans" cxnId="{406FDF94-E4E7-4F41-B8BE-A8FBD1180993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D7575-A3FB-4328-B1A8-254814FE518F}" type="sibTrans" cxnId="{406FDF94-E4E7-4F41-B8BE-A8FBD1180993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48FC62-3F1B-43BA-B2D0-B999DB9B8770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D0028-86FE-4F91-922F-3F625CAB7EAB}" type="parTrans" cxnId="{D62F98EA-D75B-47EF-965D-2F2478D91FE9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1C29C7-0D6B-40B1-98BA-A12E8B4D411C}" type="sibTrans" cxnId="{D62F98EA-D75B-47EF-965D-2F2478D91FE9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35A179-5BEE-4E61-9773-2CDAE45C587D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en-US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2E69C-DF40-4C6B-803B-27712ACE0E1B}" type="par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C5D1E-618B-4F17-9B0C-0E1B75507A12}" type="sib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7123E-D91A-4EF8-A112-11490EA6E585}" type="pres">
      <dgm:prSet presAssocID="{B2827270-E557-489A-AF87-BE3CD1C82132}" presName="Name0" presStyleCnt="0">
        <dgm:presLayoutVars>
          <dgm:dir/>
          <dgm:resizeHandles val="exact"/>
        </dgm:presLayoutVars>
      </dgm:prSet>
      <dgm:spPr/>
    </dgm:pt>
    <dgm:pt modelId="{7BFEFC25-C317-4876-AEA8-17CAB5C56DCD}" type="pres">
      <dgm:prSet presAssocID="{8B60F5EF-F4EB-4D37-8BD9-6B7AF3D69F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074D3-5547-4BEC-8264-A978FF9A54E6}" type="pres">
      <dgm:prSet presAssocID="{0353A9BD-776D-447D-BD47-23334E7CED4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281FEB2-3C5D-45EC-BACB-78D56B5611E6}" type="pres">
      <dgm:prSet presAssocID="{0353A9BD-776D-447D-BD47-23334E7CED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A37275-4434-417E-BDCA-FE25760AFD4B}" type="pres">
      <dgm:prSet presAssocID="{F0B19FE7-6F92-4222-AC7A-B2DF627853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CDA4E-EC55-4F0D-BA14-5CB79F37B950}" type="pres">
      <dgm:prSet presAssocID="{6A65DEE3-59B1-47CD-8838-270224063F8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E8EDA1C-D60F-493B-9C29-DF43ED8C1210}" type="pres">
      <dgm:prSet presAssocID="{6A65DEE3-59B1-47CD-8838-270224063F8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0AA0B5E-8EC7-4602-B9AF-7841F78598ED}" type="pres">
      <dgm:prSet presAssocID="{EED90F84-11FC-44D6-A118-27B2952B7C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9B97B-3CA1-4BFD-B40E-95BAE5E14DB2}" type="pres">
      <dgm:prSet presAssocID="{C48E12B4-E794-4794-A2C0-11D71AF3A34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02A675E-051A-4027-97F2-2E77DCE3FD84}" type="pres">
      <dgm:prSet presAssocID="{C48E12B4-E794-4794-A2C0-11D71AF3A34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BF69DA7-CFBB-4A14-BC39-4698415033E3}" type="pres">
      <dgm:prSet presAssocID="{A52E182A-D042-4543-9168-6FBF0A619A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E9CA2-68BA-446B-862D-AC768A702A3E}" type="pres">
      <dgm:prSet presAssocID="{E0BD7575-A3FB-4328-B1A8-254814FE518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51548A9-897C-4FC6-8447-5D052D847930}" type="pres">
      <dgm:prSet presAssocID="{E0BD7575-A3FB-4328-B1A8-254814FE518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FC4998-40B2-4DE2-9E01-37CBF211FD3D}" type="pres">
      <dgm:prSet presAssocID="{0548FC62-3F1B-43BA-B2D0-B999DB9B8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3E7F4-FD98-4200-8810-376E504A9A43}" type="pres">
      <dgm:prSet presAssocID="{971C29C7-0D6B-40B1-98BA-A12E8B4D411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CAAF423-6E47-4BD6-B918-91FA5B6F0087}" type="pres">
      <dgm:prSet presAssocID="{971C29C7-0D6B-40B1-98BA-A12E8B4D411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45DAE3-C2D1-40CA-886E-FC436E7AD28A}" type="pres">
      <dgm:prSet presAssocID="{1535A179-5BEE-4E61-9773-2CDAE45C58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3EDC4-D030-42B0-AB64-736589021599}" type="presOf" srcId="{E0BD7575-A3FB-4328-B1A8-254814FE518F}" destId="{ADEE9CA2-68BA-446B-862D-AC768A702A3E}" srcOrd="0" destOrd="0" presId="urn:microsoft.com/office/officeart/2005/8/layout/process1"/>
    <dgm:cxn modelId="{F2F00D70-437F-46D6-BB56-6A6BCE488405}" srcId="{B2827270-E557-489A-AF87-BE3CD1C82132}" destId="{8B60F5EF-F4EB-4D37-8BD9-6B7AF3D69F36}" srcOrd="0" destOrd="0" parTransId="{9F90BE86-1104-4484-97C9-D6D67ADD91DC}" sibTransId="{0353A9BD-776D-447D-BD47-23334E7CED45}"/>
    <dgm:cxn modelId="{8BA2D3AC-0DFC-47AD-9490-1AEC3A203CBB}" type="presOf" srcId="{A52E182A-D042-4543-9168-6FBF0A619AD2}" destId="{1BF69DA7-CFBB-4A14-BC39-4698415033E3}" srcOrd="0" destOrd="0" presId="urn:microsoft.com/office/officeart/2005/8/layout/process1"/>
    <dgm:cxn modelId="{78418DE6-46F8-48F3-823D-7557B5FE9A71}" srcId="{B2827270-E557-489A-AF87-BE3CD1C82132}" destId="{F0B19FE7-6F92-4222-AC7A-B2DF62785319}" srcOrd="1" destOrd="0" parTransId="{FB97AF40-1DFD-4739-8DB8-BF1DCF3A40C3}" sibTransId="{6A65DEE3-59B1-47CD-8838-270224063F81}"/>
    <dgm:cxn modelId="{F3200373-6679-49A7-9C26-09AB5252C154}" type="presOf" srcId="{0548FC62-3F1B-43BA-B2D0-B999DB9B8770}" destId="{EBFC4998-40B2-4DE2-9E01-37CBF211FD3D}" srcOrd="0" destOrd="0" presId="urn:microsoft.com/office/officeart/2005/8/layout/process1"/>
    <dgm:cxn modelId="{402AC7D8-55A3-4958-BCFB-D485B71721C1}" type="presOf" srcId="{1535A179-5BEE-4E61-9773-2CDAE45C587D}" destId="{B445DAE3-C2D1-40CA-886E-FC436E7AD28A}" srcOrd="0" destOrd="0" presId="urn:microsoft.com/office/officeart/2005/8/layout/process1"/>
    <dgm:cxn modelId="{2ECD224A-4520-4A8A-8DAE-852BAE322177}" type="presOf" srcId="{EED90F84-11FC-44D6-A118-27B2952B7C05}" destId="{F0AA0B5E-8EC7-4602-B9AF-7841F78598ED}" srcOrd="0" destOrd="0" presId="urn:microsoft.com/office/officeart/2005/8/layout/process1"/>
    <dgm:cxn modelId="{406FDF94-E4E7-4F41-B8BE-A8FBD1180993}" srcId="{B2827270-E557-489A-AF87-BE3CD1C82132}" destId="{A52E182A-D042-4543-9168-6FBF0A619AD2}" srcOrd="3" destOrd="0" parTransId="{2BDB2852-0C38-411A-8291-BB2B336E1AFC}" sibTransId="{E0BD7575-A3FB-4328-B1A8-254814FE518F}"/>
    <dgm:cxn modelId="{7782D58B-F9E2-4535-9661-AADF6030C291}" type="presOf" srcId="{F0B19FE7-6F92-4222-AC7A-B2DF62785319}" destId="{F9A37275-4434-417E-BDCA-FE25760AFD4B}" srcOrd="0" destOrd="0" presId="urn:microsoft.com/office/officeart/2005/8/layout/process1"/>
    <dgm:cxn modelId="{F1F2FF25-4AF8-43B6-8140-3A8381E035EB}" type="presOf" srcId="{0353A9BD-776D-447D-BD47-23334E7CED45}" destId="{4281FEB2-3C5D-45EC-BACB-78D56B5611E6}" srcOrd="1" destOrd="0" presId="urn:microsoft.com/office/officeart/2005/8/layout/process1"/>
    <dgm:cxn modelId="{19FD2D78-A9AA-41CF-A67D-46FA2856510C}" type="presOf" srcId="{0353A9BD-776D-447D-BD47-23334E7CED45}" destId="{8D3074D3-5547-4BEC-8264-A978FF9A54E6}" srcOrd="0" destOrd="0" presId="urn:microsoft.com/office/officeart/2005/8/layout/process1"/>
    <dgm:cxn modelId="{ABB6C6D6-ED9A-497A-B2CA-29E4BC5AC737}" type="presOf" srcId="{971C29C7-0D6B-40B1-98BA-A12E8B4D411C}" destId="{9CAAF423-6E47-4BD6-B918-91FA5B6F0087}" srcOrd="1" destOrd="0" presId="urn:microsoft.com/office/officeart/2005/8/layout/process1"/>
    <dgm:cxn modelId="{81070324-DF3D-4DB4-9383-813152A09500}" type="presOf" srcId="{6A65DEE3-59B1-47CD-8838-270224063F81}" destId="{179CDA4E-EC55-4F0D-BA14-5CB79F37B950}" srcOrd="0" destOrd="0" presId="urn:microsoft.com/office/officeart/2005/8/layout/process1"/>
    <dgm:cxn modelId="{37110CA3-DED8-4AD7-804B-E822313F5C9C}" type="presOf" srcId="{8B60F5EF-F4EB-4D37-8BD9-6B7AF3D69F36}" destId="{7BFEFC25-C317-4876-AEA8-17CAB5C56DCD}" srcOrd="0" destOrd="0" presId="urn:microsoft.com/office/officeart/2005/8/layout/process1"/>
    <dgm:cxn modelId="{F5B3F796-99A0-4010-9DC5-2D7A31EB4E68}" type="presOf" srcId="{E0BD7575-A3FB-4328-B1A8-254814FE518F}" destId="{151548A9-897C-4FC6-8447-5D052D847930}" srcOrd="1" destOrd="0" presId="urn:microsoft.com/office/officeart/2005/8/layout/process1"/>
    <dgm:cxn modelId="{31EE4DCF-B835-4AAB-BF14-4ECDAFC585F7}" type="presOf" srcId="{C48E12B4-E794-4794-A2C0-11D71AF3A348}" destId="{502A675E-051A-4027-97F2-2E77DCE3FD84}" srcOrd="1" destOrd="0" presId="urn:microsoft.com/office/officeart/2005/8/layout/process1"/>
    <dgm:cxn modelId="{E86ED13B-82A4-4350-B008-AC7F400A3691}" type="presOf" srcId="{C48E12B4-E794-4794-A2C0-11D71AF3A348}" destId="{5E99B97B-3CA1-4BFD-B40E-95BAE5E14DB2}" srcOrd="0" destOrd="0" presId="urn:microsoft.com/office/officeart/2005/8/layout/process1"/>
    <dgm:cxn modelId="{E9464228-605B-48D6-9B6A-3F992E87697A}" type="presOf" srcId="{6A65DEE3-59B1-47CD-8838-270224063F81}" destId="{EE8EDA1C-D60F-493B-9C29-DF43ED8C1210}" srcOrd="1" destOrd="0" presId="urn:microsoft.com/office/officeart/2005/8/layout/process1"/>
    <dgm:cxn modelId="{93607562-4623-4E5B-BE09-ED507A5E2044}" type="presOf" srcId="{B2827270-E557-489A-AF87-BE3CD1C82132}" destId="{D607123E-D91A-4EF8-A112-11490EA6E585}" srcOrd="0" destOrd="0" presId="urn:microsoft.com/office/officeart/2005/8/layout/process1"/>
    <dgm:cxn modelId="{1CBFF739-E16E-4D41-BC60-8759E27299A7}" srcId="{B2827270-E557-489A-AF87-BE3CD1C82132}" destId="{1535A179-5BEE-4E61-9773-2CDAE45C587D}" srcOrd="5" destOrd="0" parTransId="{7E32E69C-DF40-4C6B-803B-27712ACE0E1B}" sibTransId="{097C5D1E-618B-4F17-9B0C-0E1B75507A12}"/>
    <dgm:cxn modelId="{D62F98EA-D75B-47EF-965D-2F2478D91FE9}" srcId="{B2827270-E557-489A-AF87-BE3CD1C82132}" destId="{0548FC62-3F1B-43BA-B2D0-B999DB9B8770}" srcOrd="4" destOrd="0" parTransId="{836D0028-86FE-4F91-922F-3F625CAB7EAB}" sibTransId="{971C29C7-0D6B-40B1-98BA-A12E8B4D411C}"/>
    <dgm:cxn modelId="{21497A9F-7057-48AB-AECA-978D1A935394}" srcId="{B2827270-E557-489A-AF87-BE3CD1C82132}" destId="{EED90F84-11FC-44D6-A118-27B2952B7C05}" srcOrd="2" destOrd="0" parTransId="{02CAE55A-B0D2-476C-8368-CAC965D141A3}" sibTransId="{C48E12B4-E794-4794-A2C0-11D71AF3A348}"/>
    <dgm:cxn modelId="{401A5E1B-A350-4D46-9272-179D196670FD}" type="presOf" srcId="{971C29C7-0D6B-40B1-98BA-A12E8B4D411C}" destId="{6BF3E7F4-FD98-4200-8810-376E504A9A43}" srcOrd="0" destOrd="0" presId="urn:microsoft.com/office/officeart/2005/8/layout/process1"/>
    <dgm:cxn modelId="{09225B62-2F45-4B62-AF5B-8D7BCDE347D6}" type="presParOf" srcId="{D607123E-D91A-4EF8-A112-11490EA6E585}" destId="{7BFEFC25-C317-4876-AEA8-17CAB5C56DCD}" srcOrd="0" destOrd="0" presId="urn:microsoft.com/office/officeart/2005/8/layout/process1"/>
    <dgm:cxn modelId="{97D5FC15-87E0-43DB-A3C3-0F6E20066517}" type="presParOf" srcId="{D607123E-D91A-4EF8-A112-11490EA6E585}" destId="{8D3074D3-5547-4BEC-8264-A978FF9A54E6}" srcOrd="1" destOrd="0" presId="urn:microsoft.com/office/officeart/2005/8/layout/process1"/>
    <dgm:cxn modelId="{135DA451-5CA3-43AE-B3A7-5942E72A9D57}" type="presParOf" srcId="{8D3074D3-5547-4BEC-8264-A978FF9A54E6}" destId="{4281FEB2-3C5D-45EC-BACB-78D56B5611E6}" srcOrd="0" destOrd="0" presId="urn:microsoft.com/office/officeart/2005/8/layout/process1"/>
    <dgm:cxn modelId="{30B10A5D-5B0E-43BF-9AA3-FB64C663536E}" type="presParOf" srcId="{D607123E-D91A-4EF8-A112-11490EA6E585}" destId="{F9A37275-4434-417E-BDCA-FE25760AFD4B}" srcOrd="2" destOrd="0" presId="urn:microsoft.com/office/officeart/2005/8/layout/process1"/>
    <dgm:cxn modelId="{DE16DB04-C5D0-4CCD-8B10-09AF63ECC890}" type="presParOf" srcId="{D607123E-D91A-4EF8-A112-11490EA6E585}" destId="{179CDA4E-EC55-4F0D-BA14-5CB79F37B950}" srcOrd="3" destOrd="0" presId="urn:microsoft.com/office/officeart/2005/8/layout/process1"/>
    <dgm:cxn modelId="{3F379735-5EE9-4612-8889-72A5EB809CC5}" type="presParOf" srcId="{179CDA4E-EC55-4F0D-BA14-5CB79F37B950}" destId="{EE8EDA1C-D60F-493B-9C29-DF43ED8C1210}" srcOrd="0" destOrd="0" presId="urn:microsoft.com/office/officeart/2005/8/layout/process1"/>
    <dgm:cxn modelId="{C42151D1-EBB0-44AE-8BE9-EBEA0916CE78}" type="presParOf" srcId="{D607123E-D91A-4EF8-A112-11490EA6E585}" destId="{F0AA0B5E-8EC7-4602-B9AF-7841F78598ED}" srcOrd="4" destOrd="0" presId="urn:microsoft.com/office/officeart/2005/8/layout/process1"/>
    <dgm:cxn modelId="{0617A4F3-0AC6-4F33-828A-33288F378ADB}" type="presParOf" srcId="{D607123E-D91A-4EF8-A112-11490EA6E585}" destId="{5E99B97B-3CA1-4BFD-B40E-95BAE5E14DB2}" srcOrd="5" destOrd="0" presId="urn:microsoft.com/office/officeart/2005/8/layout/process1"/>
    <dgm:cxn modelId="{0FBE19F5-BE33-4876-B0B0-F7CDBD364354}" type="presParOf" srcId="{5E99B97B-3CA1-4BFD-B40E-95BAE5E14DB2}" destId="{502A675E-051A-4027-97F2-2E77DCE3FD84}" srcOrd="0" destOrd="0" presId="urn:microsoft.com/office/officeart/2005/8/layout/process1"/>
    <dgm:cxn modelId="{31D1EBB4-F312-43DD-99B4-428A0F495A26}" type="presParOf" srcId="{D607123E-D91A-4EF8-A112-11490EA6E585}" destId="{1BF69DA7-CFBB-4A14-BC39-4698415033E3}" srcOrd="6" destOrd="0" presId="urn:microsoft.com/office/officeart/2005/8/layout/process1"/>
    <dgm:cxn modelId="{546B6C4B-6164-473F-8E4B-B1CDF609363A}" type="presParOf" srcId="{D607123E-D91A-4EF8-A112-11490EA6E585}" destId="{ADEE9CA2-68BA-446B-862D-AC768A702A3E}" srcOrd="7" destOrd="0" presId="urn:microsoft.com/office/officeart/2005/8/layout/process1"/>
    <dgm:cxn modelId="{D5A85650-EA15-4601-AC8A-AF311C953BF9}" type="presParOf" srcId="{ADEE9CA2-68BA-446B-862D-AC768A702A3E}" destId="{151548A9-897C-4FC6-8447-5D052D847930}" srcOrd="0" destOrd="0" presId="urn:microsoft.com/office/officeart/2005/8/layout/process1"/>
    <dgm:cxn modelId="{1BEE6DFC-651E-484B-96A3-2A3B477635EA}" type="presParOf" srcId="{D607123E-D91A-4EF8-A112-11490EA6E585}" destId="{EBFC4998-40B2-4DE2-9E01-37CBF211FD3D}" srcOrd="8" destOrd="0" presId="urn:microsoft.com/office/officeart/2005/8/layout/process1"/>
    <dgm:cxn modelId="{878701E9-810C-4957-AA46-A12E25261C3F}" type="presParOf" srcId="{D607123E-D91A-4EF8-A112-11490EA6E585}" destId="{6BF3E7F4-FD98-4200-8810-376E504A9A43}" srcOrd="9" destOrd="0" presId="urn:microsoft.com/office/officeart/2005/8/layout/process1"/>
    <dgm:cxn modelId="{CDC2DC1B-9BB5-4B4B-A3F3-2107302220C6}" type="presParOf" srcId="{6BF3E7F4-FD98-4200-8810-376E504A9A43}" destId="{9CAAF423-6E47-4BD6-B918-91FA5B6F0087}" srcOrd="0" destOrd="0" presId="urn:microsoft.com/office/officeart/2005/8/layout/process1"/>
    <dgm:cxn modelId="{C5496618-4668-424D-A9A4-D7C15C36DD3C}" type="presParOf" srcId="{D607123E-D91A-4EF8-A112-11490EA6E585}" destId="{B445DAE3-C2D1-40CA-886E-FC436E7AD28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C87C5-9E0C-4D25-8808-6007DBBD675B}">
      <dsp:nvSpPr>
        <dsp:cNvPr id="0" name=""/>
        <dsp:cNvSpPr/>
      </dsp:nvSpPr>
      <dsp:spPr>
        <a:xfrm>
          <a:off x="282040" y="0"/>
          <a:ext cx="1536342" cy="195962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030583-E573-413F-A5C0-ECB2C8E8882E}">
      <dsp:nvSpPr>
        <dsp:cNvPr id="0" name=""/>
        <dsp:cNvSpPr/>
      </dsp:nvSpPr>
      <dsp:spPr>
        <a:xfrm>
          <a:off x="343494" y="783848"/>
          <a:ext cx="1182984" cy="117577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343494" y="783848"/>
        <a:ext cx="1182984" cy="1175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01975-B28E-4E25-957E-608D62E4E15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A72C2-7652-4904-AAC6-6A27ED25B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0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23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0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73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6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4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427DF-3B26-48B2-B686-C23D110F1A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56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9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6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5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5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2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4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0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30ED-4138-453A-A25F-FFB6A8897AE8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D160-5794-46A3-98D8-A6BB3FA24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6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&#2439;&#2478;&#2503;&#2439;&#2482;&#2435;zasimuddinpb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311184"/>
            <a:ext cx="9144000" cy="14604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quotes-about-flowers-h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8637"/>
            <a:ext cx="9144000" cy="4469363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022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1804" y="2029685"/>
            <a:ext cx="3352800" cy="29718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971804" y="3020285"/>
            <a:ext cx="3352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4" y="4010885"/>
            <a:ext cx="3352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16240" y="2029685"/>
            <a:ext cx="0" cy="29718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3240" y="2012367"/>
            <a:ext cx="0" cy="29718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301840" y="2209800"/>
            <a:ext cx="609600" cy="609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486400" y="4191000"/>
            <a:ext cx="609600" cy="609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২</a:t>
            </a:r>
          </a:p>
        </p:txBody>
      </p:sp>
      <p:sp>
        <p:nvSpPr>
          <p:cNvPr id="12" name="Oval 11"/>
          <p:cNvSpPr/>
          <p:nvPr/>
        </p:nvSpPr>
        <p:spPr>
          <a:xfrm>
            <a:off x="3158836" y="3193467"/>
            <a:ext cx="609600" cy="609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৩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158836" y="4191001"/>
            <a:ext cx="609600" cy="609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৪</a:t>
            </a:r>
          </a:p>
        </p:txBody>
      </p:sp>
      <p:sp>
        <p:nvSpPr>
          <p:cNvPr id="14" name="Oval 13"/>
          <p:cNvSpPr/>
          <p:nvPr/>
        </p:nvSpPr>
        <p:spPr>
          <a:xfrm>
            <a:off x="5486400" y="2209800"/>
            <a:ext cx="609600" cy="609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৬</a:t>
            </a:r>
          </a:p>
        </p:txBody>
      </p:sp>
      <p:sp>
        <p:nvSpPr>
          <p:cNvPr id="15" name="Oval 14"/>
          <p:cNvSpPr/>
          <p:nvPr/>
        </p:nvSpPr>
        <p:spPr>
          <a:xfrm>
            <a:off x="4301840" y="3210785"/>
            <a:ext cx="609600" cy="609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৫</a:t>
            </a:r>
          </a:p>
        </p:txBody>
      </p:sp>
      <p:sp>
        <p:nvSpPr>
          <p:cNvPr id="16" name="Oval 15"/>
          <p:cNvSpPr/>
          <p:nvPr/>
        </p:nvSpPr>
        <p:spPr>
          <a:xfrm>
            <a:off x="3200400" y="2209800"/>
            <a:ext cx="609600" cy="609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৮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486400" y="3231573"/>
            <a:ext cx="609600" cy="609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৭</a:t>
            </a:r>
          </a:p>
        </p:txBody>
      </p:sp>
      <p:sp>
        <p:nvSpPr>
          <p:cNvPr id="18" name="Oval 17"/>
          <p:cNvSpPr/>
          <p:nvPr/>
        </p:nvSpPr>
        <p:spPr>
          <a:xfrm>
            <a:off x="4384964" y="4184073"/>
            <a:ext cx="609600" cy="609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৯</a:t>
            </a:r>
          </a:p>
        </p:txBody>
      </p:sp>
      <p:sp>
        <p:nvSpPr>
          <p:cNvPr id="19" name="Equal 18"/>
          <p:cNvSpPr/>
          <p:nvPr/>
        </p:nvSpPr>
        <p:spPr>
          <a:xfrm>
            <a:off x="6447560" y="4260273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>
            <a:off x="6376555" y="3286985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 rot="19545638">
            <a:off x="6212031" y="1373259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15200" y="21336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23" name="Oval 22"/>
          <p:cNvSpPr/>
          <p:nvPr/>
        </p:nvSpPr>
        <p:spPr>
          <a:xfrm>
            <a:off x="7315200" y="3186534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7315200" y="4260273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25" name="Equal 24"/>
          <p:cNvSpPr/>
          <p:nvPr/>
        </p:nvSpPr>
        <p:spPr>
          <a:xfrm rot="5400000">
            <a:off x="3112077" y="5039592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Equal 25"/>
          <p:cNvSpPr/>
          <p:nvPr/>
        </p:nvSpPr>
        <p:spPr>
          <a:xfrm rot="5400000">
            <a:off x="4234296" y="5060374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 rot="5400000">
            <a:off x="5321877" y="5039592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34000" y="56388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3124200" y="56388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30" name="Oval 29"/>
          <p:cNvSpPr/>
          <p:nvPr/>
        </p:nvSpPr>
        <p:spPr>
          <a:xfrm>
            <a:off x="4267200" y="56388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31" name="Equal 30"/>
          <p:cNvSpPr/>
          <p:nvPr/>
        </p:nvSpPr>
        <p:spPr>
          <a:xfrm rot="13492511">
            <a:off x="2153834" y="1354952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600200" y="7620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33" name="Equal 32"/>
          <p:cNvSpPr/>
          <p:nvPr/>
        </p:nvSpPr>
        <p:spPr>
          <a:xfrm>
            <a:off x="6400800" y="2209800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70853" y="872836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76600" y="2590800"/>
            <a:ext cx="286096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311232" y="3577936"/>
            <a:ext cx="286096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59280" y="4572000"/>
            <a:ext cx="286096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124200" y="2133600"/>
            <a:ext cx="2971800" cy="26600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158836" y="2209800"/>
            <a:ext cx="2937164" cy="26600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73200" y="482600"/>
            <a:ext cx="71374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“৪”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নির্নয়ঃ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8141"/>
            <a:ext cx="9144000" cy="449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৩৪।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(১-১৬)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বিপরীতভাবে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সংথ্যাগুলোর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৩৪।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057400"/>
            <a:ext cx="3460173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4343400"/>
            <a:ext cx="34601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20574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1" y="2057400"/>
            <a:ext cx="0" cy="3068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2036618"/>
            <a:ext cx="0" cy="3068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qual 27"/>
          <p:cNvSpPr/>
          <p:nvPr/>
        </p:nvSpPr>
        <p:spPr>
          <a:xfrm>
            <a:off x="4724400" y="3363191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253836" y="4426528"/>
            <a:ext cx="630381" cy="6442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১৩</a:t>
            </a:r>
            <a:endParaRPr lang="en-US" sz="1600" dirty="0"/>
          </a:p>
        </p:txBody>
      </p:sp>
      <p:sp>
        <p:nvSpPr>
          <p:cNvPr id="42" name="Oval 41"/>
          <p:cNvSpPr/>
          <p:nvPr/>
        </p:nvSpPr>
        <p:spPr>
          <a:xfrm>
            <a:off x="2168237" y="4461164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১৪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3068781" y="4447309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3906981" y="4426528"/>
            <a:ext cx="630382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১৬</a:t>
            </a:r>
            <a:endParaRPr lang="en-US" sz="16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1219200" y="3581400"/>
            <a:ext cx="3460173" cy="5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219200" y="2784764"/>
            <a:ext cx="3460173" cy="34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1295399" y="21336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</a:t>
            </a:r>
            <a:endParaRPr lang="en-US" sz="1600" dirty="0"/>
          </a:p>
        </p:txBody>
      </p:sp>
      <p:sp>
        <p:nvSpPr>
          <p:cNvPr id="68" name="Oval 67"/>
          <p:cNvSpPr/>
          <p:nvPr/>
        </p:nvSpPr>
        <p:spPr>
          <a:xfrm>
            <a:off x="2189019" y="21336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২</a:t>
            </a:r>
          </a:p>
        </p:txBody>
      </p:sp>
      <p:sp>
        <p:nvSpPr>
          <p:cNvPr id="69" name="Oval 68"/>
          <p:cNvSpPr/>
          <p:nvPr/>
        </p:nvSpPr>
        <p:spPr>
          <a:xfrm>
            <a:off x="3089563" y="2119745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৩</a:t>
            </a:r>
          </a:p>
        </p:txBody>
      </p:sp>
      <p:sp>
        <p:nvSpPr>
          <p:cNvPr id="70" name="Oval 69"/>
          <p:cNvSpPr/>
          <p:nvPr/>
        </p:nvSpPr>
        <p:spPr>
          <a:xfrm>
            <a:off x="3927763" y="2098964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৪</a:t>
            </a:r>
          </a:p>
        </p:txBody>
      </p:sp>
      <p:sp>
        <p:nvSpPr>
          <p:cNvPr id="71" name="Oval 70"/>
          <p:cNvSpPr/>
          <p:nvPr/>
        </p:nvSpPr>
        <p:spPr>
          <a:xfrm>
            <a:off x="1253836" y="28956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৫</a:t>
            </a:r>
            <a:endParaRPr lang="en-US" sz="1600" dirty="0"/>
          </a:p>
        </p:txBody>
      </p:sp>
      <p:sp>
        <p:nvSpPr>
          <p:cNvPr id="72" name="Oval 71"/>
          <p:cNvSpPr/>
          <p:nvPr/>
        </p:nvSpPr>
        <p:spPr>
          <a:xfrm>
            <a:off x="2147456" y="2961409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৬</a:t>
            </a:r>
            <a:endParaRPr lang="en-US" sz="1600" dirty="0"/>
          </a:p>
        </p:txBody>
      </p:sp>
      <p:sp>
        <p:nvSpPr>
          <p:cNvPr id="73" name="Oval 72"/>
          <p:cNvSpPr/>
          <p:nvPr/>
        </p:nvSpPr>
        <p:spPr>
          <a:xfrm>
            <a:off x="3048000" y="2947554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৭</a:t>
            </a:r>
          </a:p>
        </p:txBody>
      </p:sp>
      <p:sp>
        <p:nvSpPr>
          <p:cNvPr id="74" name="Oval 73"/>
          <p:cNvSpPr/>
          <p:nvPr/>
        </p:nvSpPr>
        <p:spPr>
          <a:xfrm>
            <a:off x="3886200" y="2926773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৮</a:t>
            </a:r>
          </a:p>
        </p:txBody>
      </p:sp>
      <p:sp>
        <p:nvSpPr>
          <p:cNvPr id="75" name="Oval 74"/>
          <p:cNvSpPr/>
          <p:nvPr/>
        </p:nvSpPr>
        <p:spPr>
          <a:xfrm>
            <a:off x="1295400" y="36576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৯</a:t>
            </a:r>
          </a:p>
        </p:txBody>
      </p:sp>
      <p:sp>
        <p:nvSpPr>
          <p:cNvPr id="76" name="Oval 75"/>
          <p:cNvSpPr/>
          <p:nvPr/>
        </p:nvSpPr>
        <p:spPr>
          <a:xfrm>
            <a:off x="2193638" y="3692237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১০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3089564" y="3713018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১১</a:t>
            </a:r>
            <a:endParaRPr lang="en-US" sz="1600" dirty="0"/>
          </a:p>
        </p:txBody>
      </p:sp>
      <p:sp>
        <p:nvSpPr>
          <p:cNvPr id="78" name="Oval 77"/>
          <p:cNvSpPr/>
          <p:nvPr/>
        </p:nvSpPr>
        <p:spPr>
          <a:xfrm>
            <a:off x="3927764" y="3692237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১২</a:t>
            </a:r>
            <a:endParaRPr lang="en-US" sz="1600" dirty="0"/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1219200" y="2022764"/>
            <a:ext cx="3460172" cy="30826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441373" y="2079335"/>
            <a:ext cx="3460173" cy="30341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5441373" y="2112818"/>
            <a:ext cx="3460173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Connector 216"/>
          <p:cNvCxnSpPr/>
          <p:nvPr/>
        </p:nvCxnSpPr>
        <p:spPr>
          <a:xfrm>
            <a:off x="5410200" y="4419600"/>
            <a:ext cx="34601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279573" y="2112818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7117773" y="2112818"/>
            <a:ext cx="0" cy="3068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001000" y="2092036"/>
            <a:ext cx="0" cy="3068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Oval 220"/>
          <p:cNvSpPr/>
          <p:nvPr/>
        </p:nvSpPr>
        <p:spPr>
          <a:xfrm>
            <a:off x="5496792" y="4481946"/>
            <a:ext cx="630381" cy="6442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৪</a:t>
            </a:r>
            <a:endParaRPr lang="en-US" sz="1600" dirty="0"/>
          </a:p>
        </p:txBody>
      </p:sp>
      <p:sp>
        <p:nvSpPr>
          <p:cNvPr id="222" name="Oval 221"/>
          <p:cNvSpPr/>
          <p:nvPr/>
        </p:nvSpPr>
        <p:spPr>
          <a:xfrm>
            <a:off x="6431973" y="44958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১৪</a:t>
            </a:r>
            <a:endParaRPr lang="en-US" sz="1600" dirty="0"/>
          </a:p>
        </p:txBody>
      </p:sp>
      <p:sp>
        <p:nvSpPr>
          <p:cNvPr id="223" name="Oval 222"/>
          <p:cNvSpPr/>
          <p:nvPr/>
        </p:nvSpPr>
        <p:spPr>
          <a:xfrm>
            <a:off x="7259781" y="4502727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224" name="Oval 223"/>
          <p:cNvSpPr/>
          <p:nvPr/>
        </p:nvSpPr>
        <p:spPr>
          <a:xfrm>
            <a:off x="8153400" y="4481946"/>
            <a:ext cx="630383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</a:t>
            </a:r>
            <a:endParaRPr lang="en-US" sz="1600" dirty="0"/>
          </a:p>
        </p:txBody>
      </p:sp>
      <p:cxnSp>
        <p:nvCxnSpPr>
          <p:cNvPr id="225" name="Straight Connector 224"/>
          <p:cNvCxnSpPr/>
          <p:nvPr/>
        </p:nvCxnSpPr>
        <p:spPr>
          <a:xfrm>
            <a:off x="5410200" y="3657600"/>
            <a:ext cx="34601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5410200" y="2860964"/>
            <a:ext cx="3460173" cy="34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Oval 226"/>
          <p:cNvSpPr/>
          <p:nvPr/>
        </p:nvSpPr>
        <p:spPr>
          <a:xfrm>
            <a:off x="5572992" y="2189018"/>
            <a:ext cx="630381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১৬</a:t>
            </a:r>
            <a:endParaRPr lang="en-US" sz="1600" dirty="0"/>
          </a:p>
        </p:txBody>
      </p:sp>
      <p:sp>
        <p:nvSpPr>
          <p:cNvPr id="228" name="Oval 227"/>
          <p:cNvSpPr/>
          <p:nvPr/>
        </p:nvSpPr>
        <p:spPr>
          <a:xfrm>
            <a:off x="6380019" y="2189018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২</a:t>
            </a:r>
          </a:p>
        </p:txBody>
      </p:sp>
      <p:sp>
        <p:nvSpPr>
          <p:cNvPr id="229" name="Oval 228"/>
          <p:cNvSpPr/>
          <p:nvPr/>
        </p:nvSpPr>
        <p:spPr>
          <a:xfrm>
            <a:off x="7280563" y="2175163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৩</a:t>
            </a:r>
          </a:p>
        </p:txBody>
      </p:sp>
      <p:sp>
        <p:nvSpPr>
          <p:cNvPr id="230" name="Oval 229"/>
          <p:cNvSpPr/>
          <p:nvPr/>
        </p:nvSpPr>
        <p:spPr>
          <a:xfrm>
            <a:off x="8111837" y="2206336"/>
            <a:ext cx="651163" cy="5749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১৩</a:t>
            </a:r>
            <a:endParaRPr lang="en-US" sz="1600" dirty="0"/>
          </a:p>
        </p:txBody>
      </p:sp>
      <p:sp>
        <p:nvSpPr>
          <p:cNvPr id="231" name="Oval 230"/>
          <p:cNvSpPr/>
          <p:nvPr/>
        </p:nvSpPr>
        <p:spPr>
          <a:xfrm>
            <a:off x="5517573" y="2952173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৫</a:t>
            </a:r>
            <a:endParaRPr lang="en-US" sz="1600" dirty="0"/>
          </a:p>
        </p:txBody>
      </p:sp>
      <p:sp>
        <p:nvSpPr>
          <p:cNvPr id="232" name="Oval 231"/>
          <p:cNvSpPr/>
          <p:nvPr/>
        </p:nvSpPr>
        <p:spPr>
          <a:xfrm>
            <a:off x="6355773" y="29718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১১</a:t>
            </a:r>
            <a:endParaRPr lang="en-US" sz="1600" dirty="0"/>
          </a:p>
        </p:txBody>
      </p:sp>
      <p:sp>
        <p:nvSpPr>
          <p:cNvPr id="233" name="Oval 232"/>
          <p:cNvSpPr/>
          <p:nvPr/>
        </p:nvSpPr>
        <p:spPr>
          <a:xfrm>
            <a:off x="7239000" y="3002972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১০</a:t>
            </a:r>
            <a:endParaRPr lang="en-US" sz="1600" dirty="0"/>
          </a:p>
        </p:txBody>
      </p:sp>
      <p:sp>
        <p:nvSpPr>
          <p:cNvPr id="234" name="Oval 233"/>
          <p:cNvSpPr/>
          <p:nvPr/>
        </p:nvSpPr>
        <p:spPr>
          <a:xfrm>
            <a:off x="8153400" y="2982191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৮</a:t>
            </a:r>
          </a:p>
        </p:txBody>
      </p:sp>
      <p:sp>
        <p:nvSpPr>
          <p:cNvPr id="235" name="Oval 234"/>
          <p:cNvSpPr/>
          <p:nvPr/>
        </p:nvSpPr>
        <p:spPr>
          <a:xfrm>
            <a:off x="5517573" y="37338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৯</a:t>
            </a:r>
          </a:p>
        </p:txBody>
      </p:sp>
      <p:sp>
        <p:nvSpPr>
          <p:cNvPr id="236" name="Oval 235"/>
          <p:cNvSpPr/>
          <p:nvPr/>
        </p:nvSpPr>
        <p:spPr>
          <a:xfrm>
            <a:off x="6431973" y="3782291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৭</a:t>
            </a:r>
            <a:endParaRPr lang="en-US" sz="1600" dirty="0"/>
          </a:p>
        </p:txBody>
      </p:sp>
      <p:sp>
        <p:nvSpPr>
          <p:cNvPr id="237" name="Oval 236"/>
          <p:cNvSpPr/>
          <p:nvPr/>
        </p:nvSpPr>
        <p:spPr>
          <a:xfrm>
            <a:off x="7280564" y="3768436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৬</a:t>
            </a:r>
          </a:p>
        </p:txBody>
      </p:sp>
      <p:sp>
        <p:nvSpPr>
          <p:cNvPr id="238" name="Oval 237"/>
          <p:cNvSpPr/>
          <p:nvPr/>
        </p:nvSpPr>
        <p:spPr>
          <a:xfrm>
            <a:off x="8153400" y="3747655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১২</a:t>
            </a:r>
            <a:endParaRPr lang="en-US" sz="1600" dirty="0"/>
          </a:p>
        </p:txBody>
      </p:sp>
      <p:cxnSp>
        <p:nvCxnSpPr>
          <p:cNvPr id="252" name="Straight Connector 251"/>
          <p:cNvCxnSpPr/>
          <p:nvPr/>
        </p:nvCxnSpPr>
        <p:spPr>
          <a:xfrm>
            <a:off x="1219200" y="2057400"/>
            <a:ext cx="3460173" cy="30341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472546" y="2120900"/>
            <a:ext cx="3429000" cy="2984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5441373" y="2120900"/>
            <a:ext cx="3460172" cy="3039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3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36" grpId="0" animBg="1"/>
      <p:bldP spid="42" grpId="0" animBg="1"/>
      <p:bldP spid="43" grpId="0" animBg="1"/>
      <p:bldP spid="4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216" grpId="0" animBg="1"/>
      <p:bldP spid="221" grpId="0" animBg="1"/>
      <p:bldP spid="222" grpId="0" animBg="1"/>
      <p:bldP spid="223" grpId="0" animBg="1"/>
      <p:bldP spid="224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233" y="1009650"/>
            <a:ext cx="2743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76753"/>
            <a:ext cx="2743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466" y="1176753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52633" y="304639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স্যার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ব্রেইজ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প্যাসকেল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1290" y="3412316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" y="5224351"/>
            <a:ext cx="8829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Pattern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পন্থায়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সংখ্যা,নকশা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সাজানোকে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B0F0">
                <a:lumMod val="55000"/>
                <a:lumOff val="45000"/>
              </a:srgbClr>
            </a:gs>
            <a:gs pos="77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1924" y="3981317"/>
            <a:ext cx="1499746" cy="2206943"/>
            <a:chOff x="645712" y="3752718"/>
            <a:chExt cx="1499746" cy="220694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12" y="3752718"/>
              <a:ext cx="1499746" cy="220694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90890" y="4736605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2106" y="2776340"/>
            <a:ext cx="2078916" cy="1335140"/>
            <a:chOff x="405894" y="2547741"/>
            <a:chExt cx="2078916" cy="133514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94" y="2547741"/>
              <a:ext cx="2078916" cy="13351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9419" y="2835939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759" y="2429640"/>
            <a:ext cx="2078916" cy="1335140"/>
            <a:chOff x="2340547" y="2201041"/>
            <a:chExt cx="2078916" cy="133514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547" y="2201041"/>
              <a:ext cx="2078916" cy="13351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14072" y="2547741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31022" y="1335768"/>
            <a:ext cx="1889924" cy="1365622"/>
            <a:chOff x="2484810" y="1107169"/>
            <a:chExt cx="1889924" cy="136562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4810" y="1107169"/>
              <a:ext cx="1889924" cy="13656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281605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79935" y="4175841"/>
            <a:ext cx="1207113" cy="1237595"/>
            <a:chOff x="4033723" y="3947242"/>
            <a:chExt cx="1207113" cy="123759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3723" y="3947242"/>
              <a:ext cx="1207113" cy="123759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345370" y="447713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1488" y="5413436"/>
            <a:ext cx="1207113" cy="1237595"/>
            <a:chOff x="2385276" y="5184837"/>
            <a:chExt cx="1207113" cy="123759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5276" y="5184837"/>
              <a:ext cx="1207113" cy="123759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80776" y="5618968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6934" y="2529355"/>
            <a:ext cx="2011854" cy="1164437"/>
            <a:chOff x="5047553" y="2199426"/>
            <a:chExt cx="2011854" cy="1164437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7553" y="2199426"/>
              <a:ext cx="2011854" cy="116443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43283" y="2405932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7048" y="1226113"/>
            <a:ext cx="2011854" cy="1164437"/>
            <a:chOff x="5240836" y="997514"/>
            <a:chExt cx="2011854" cy="116443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0836" y="997514"/>
              <a:ext cx="2011854" cy="116443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609675" y="1214966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46425" y="1654502"/>
            <a:ext cx="2487384" cy="2914141"/>
            <a:chOff x="6467230" y="2085582"/>
            <a:chExt cx="2487384" cy="291414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7230" y="2085582"/>
              <a:ext cx="2487384" cy="291414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787830" y="3215311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80851" y="3433870"/>
            <a:ext cx="2487384" cy="2914141"/>
            <a:chOff x="4825943" y="3190896"/>
            <a:chExt cx="2487384" cy="291414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5943" y="3190896"/>
              <a:ext cx="2487384" cy="291414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098391" y="4381373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6835" y="1335768"/>
            <a:ext cx="1889924" cy="1365622"/>
            <a:chOff x="450623" y="1107169"/>
            <a:chExt cx="1889924" cy="136562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623" y="1107169"/>
              <a:ext cx="1889924" cy="136562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79080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85063" y="3309985"/>
            <a:ext cx="1499746" cy="2206943"/>
            <a:chOff x="2938851" y="3081386"/>
            <a:chExt cx="1499746" cy="220694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8851" y="3081386"/>
              <a:ext cx="1499746" cy="220694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367615" y="4169803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98846" y="2378787"/>
            <a:ext cx="1944793" cy="2145978"/>
            <a:chOff x="3664882" y="2083603"/>
            <a:chExt cx="1944793" cy="214597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4882" y="2083603"/>
              <a:ext cx="1944793" cy="214597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354697" y="279486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Up Arrow Callout 23"/>
          <p:cNvSpPr/>
          <p:nvPr/>
        </p:nvSpPr>
        <p:spPr>
          <a:xfrm>
            <a:off x="3227817" y="5516928"/>
            <a:ext cx="2595678" cy="988304"/>
          </a:xfrm>
          <a:prstGeom prst="upArrowCallout">
            <a:avLst>
              <a:gd name="adj1" fmla="val 25000"/>
              <a:gd name="adj2" fmla="val 20703"/>
              <a:gd name="adj3" fmla="val 25000"/>
              <a:gd name="adj4" fmla="val 51364"/>
            </a:avLst>
          </a:prstGeom>
          <a:gradFill>
            <a:gsLst>
              <a:gs pos="28000">
                <a:srgbClr val="00B050"/>
              </a:gs>
              <a:gs pos="12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63500">
            <a:gradFill flip="none" rotWithShape="1">
              <a:gsLst>
                <a:gs pos="12000">
                  <a:srgbClr val="FF0000">
                    <a:alpha val="81000"/>
                  </a:srgbClr>
                </a:gs>
                <a:gs pos="1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01" y="1290299"/>
            <a:ext cx="7014923" cy="4290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32" y="2379604"/>
            <a:ext cx="2576946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৪, ৫...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508" y="3141740"/>
            <a:ext cx="2493821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প্যাটার্ন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45" y="5775938"/>
            <a:ext cx="81660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চিত্রটি থেকে প্রত্যেকে ২টি করে স্বাভাবিক সংখ্যা প্যাটার্ন লিখ ।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ine Callout 2 6"/>
          <p:cNvSpPr/>
          <p:nvPr/>
        </p:nvSpPr>
        <p:spPr>
          <a:xfrm flipH="1">
            <a:off x="968187" y="1571989"/>
            <a:ext cx="2553283" cy="612379"/>
          </a:xfrm>
          <a:prstGeom prst="borderCallout2">
            <a:avLst>
              <a:gd name="adj1" fmla="val 18750"/>
              <a:gd name="adj2" fmla="val -459"/>
              <a:gd name="adj3" fmla="val 18750"/>
              <a:gd name="adj4" fmla="val -16667"/>
              <a:gd name="adj5" fmla="val 132085"/>
              <a:gd name="adj6" fmla="val -38232"/>
            </a:avLst>
          </a:prstGeom>
          <a:solidFill>
            <a:schemeClr val="tx1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প্যাটার্নটি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 rot="2901206">
            <a:off x="3745963" y="3537606"/>
            <a:ext cx="4238610" cy="8356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288"/>
              <a:gd name="connsiteY0" fmla="*/ 299 h 10000"/>
              <a:gd name="connsiteX1" fmla="*/ 10288 w 10288"/>
              <a:gd name="connsiteY1" fmla="*/ 0 h 10000"/>
              <a:gd name="connsiteX2" fmla="*/ 10288 w 10288"/>
              <a:gd name="connsiteY2" fmla="*/ 10000 h 10000"/>
              <a:gd name="connsiteX3" fmla="*/ 288 w 10288"/>
              <a:gd name="connsiteY3" fmla="*/ 10000 h 10000"/>
              <a:gd name="connsiteX4" fmla="*/ 0 w 10288"/>
              <a:gd name="connsiteY4" fmla="*/ 299 h 10000"/>
              <a:gd name="connsiteX0" fmla="*/ 0 w 12230"/>
              <a:gd name="connsiteY0" fmla="*/ 0 h 9701"/>
              <a:gd name="connsiteX1" fmla="*/ 12230 w 12230"/>
              <a:gd name="connsiteY1" fmla="*/ 410 h 9701"/>
              <a:gd name="connsiteX2" fmla="*/ 10288 w 12230"/>
              <a:gd name="connsiteY2" fmla="*/ 9701 h 9701"/>
              <a:gd name="connsiteX3" fmla="*/ 288 w 12230"/>
              <a:gd name="connsiteY3" fmla="*/ 9701 h 9701"/>
              <a:gd name="connsiteX4" fmla="*/ 0 w 12230"/>
              <a:gd name="connsiteY4" fmla="*/ 0 h 9701"/>
              <a:gd name="connsiteX0" fmla="*/ 0 w 10022"/>
              <a:gd name="connsiteY0" fmla="*/ 0 h 9874"/>
              <a:gd name="connsiteX1" fmla="*/ 10022 w 10022"/>
              <a:gd name="connsiteY1" fmla="*/ 297 h 9874"/>
              <a:gd name="connsiteX2" fmla="*/ 8434 w 10022"/>
              <a:gd name="connsiteY2" fmla="*/ 9874 h 9874"/>
              <a:gd name="connsiteX3" fmla="*/ 257 w 10022"/>
              <a:gd name="connsiteY3" fmla="*/ 9874 h 9874"/>
              <a:gd name="connsiteX4" fmla="*/ 0 w 10022"/>
              <a:gd name="connsiteY4" fmla="*/ 0 h 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2" h="9874">
                <a:moveTo>
                  <a:pt x="0" y="0"/>
                </a:moveTo>
                <a:lnTo>
                  <a:pt x="10022" y="297"/>
                </a:lnTo>
                <a:lnTo>
                  <a:pt x="8434" y="9874"/>
                </a:lnTo>
                <a:lnTo>
                  <a:pt x="257" y="9874"/>
                </a:lnTo>
                <a:cubicBezTo>
                  <a:pt x="171" y="6583"/>
                  <a:pt x="86" y="3291"/>
                  <a:pt x="0" y="0"/>
                </a:cubicBezTo>
                <a:close/>
              </a:path>
            </a:pathLst>
          </a:cu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74085" y="329213"/>
            <a:ext cx="313239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 ১ এবং অন্য সংখ্যা গুলো উপরের সারির পাশাপাশি দুটি সংখ্যর সমষ্টির সমান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7" grpId="0" animBg="1"/>
      <p:bldP spid="2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15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853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876800"/>
            <a:ext cx="7391400" cy="99213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74760"/>
            <a:ext cx="6629400" cy="793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9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843790"/>
            <a:ext cx="4267200" cy="486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852" y="2029323"/>
            <a:ext cx="4495801" cy="467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306" y="0"/>
            <a:ext cx="9086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গুণ্নীয়ক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বলে।যেমনঃ২ , ৫ , ৭ , ৭ , ইত্যাদি.২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07" y="1198326"/>
            <a:ext cx="9086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-৪৪-২২-৩-২২-৩-২১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8658" y="443754"/>
            <a:ext cx="2312893" cy="68579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2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2195" y="1284304"/>
            <a:ext cx="758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)  ১থেকে ২০ এর মধ্যে মৌলিক সংখ্যা কয়টি ও কী কী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195" y="2023830"/>
            <a:ext cx="740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 ৫০ থেকে ১০০ এর মধ্যে মৌলিক সংখ্যাগুলো  লিখ ?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344" y="2210308"/>
            <a:ext cx="7734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তালিকাঃ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৪,     ৭,    ১০,.............</a:t>
            </a:r>
          </a:p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ক্যঃ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লক্ষ্যকরি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র্তী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১০+৩ = ১৩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1350" dirty="0"/>
              <a:t>         </a:t>
            </a:r>
            <a:r>
              <a:rPr lang="en-US" sz="1350" dirty="0"/>
              <a:t> </a:t>
            </a:r>
            <a:r>
              <a:rPr lang="bn-IN" sz="1350" dirty="0"/>
              <a:t>  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9626" y="1050871"/>
            <a:ext cx="7734925" cy="1274676"/>
            <a:chOff x="2457600" y="1743585"/>
            <a:chExt cx="5792437" cy="1699567"/>
          </a:xfrm>
        </p:grpSpPr>
        <p:sp>
          <p:nvSpPr>
            <p:cNvPr id="20" name="Rectangle 19"/>
            <p:cNvSpPr/>
            <p:nvPr/>
          </p:nvSpPr>
          <p:spPr>
            <a:xfrm>
              <a:off x="2457600" y="1795523"/>
              <a:ext cx="811144" cy="9536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710831" y="1765722"/>
              <a:ext cx="1585862" cy="983482"/>
              <a:chOff x="3154907" y="777922"/>
              <a:chExt cx="1223750" cy="58685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154907" y="777922"/>
                <a:ext cx="611875" cy="58685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766782" y="777922"/>
                <a:ext cx="611875" cy="58685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663821" y="1743585"/>
              <a:ext cx="2586216" cy="983482"/>
              <a:chOff x="4617493" y="777922"/>
              <a:chExt cx="1851547" cy="58685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617493" y="777922"/>
                <a:ext cx="1223750" cy="586854"/>
                <a:chOff x="3154907" y="777922"/>
                <a:chExt cx="1223750" cy="58685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3154907" y="777922"/>
                  <a:ext cx="611875" cy="586854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766782" y="777922"/>
                  <a:ext cx="611875" cy="586854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5841243" y="777922"/>
                <a:ext cx="627797" cy="58685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560659" y="2889155"/>
              <a:ext cx="568937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r>
                <a:rPr lang="bn-IN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২</a:t>
              </a:r>
              <a:r>
                <a:rPr lang="en-US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bn-IN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৩</a:t>
              </a:r>
              <a:r>
                <a:rPr lang="en-US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bn-IN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</a:t>
              </a:r>
              <a:endParaRPr lang="en-US" sz="21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82DDCC4-727F-4A63-B567-864836D89F21}"/>
              </a:ext>
            </a:extLst>
          </p:cNvPr>
          <p:cNvSpPr txBox="1"/>
          <p:nvPr/>
        </p:nvSpPr>
        <p:spPr>
          <a:xfrm>
            <a:off x="1758794" y="194879"/>
            <a:ext cx="5416551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801A8D-0420-4442-8622-F69B53F253CA}"/>
              </a:ext>
            </a:extLst>
          </p:cNvPr>
          <p:cNvGrpSpPr/>
          <p:nvPr/>
        </p:nvGrpSpPr>
        <p:grpSpPr>
          <a:xfrm>
            <a:off x="2135234" y="4436594"/>
            <a:ext cx="4741328" cy="1231471"/>
            <a:chOff x="2843685" y="3434242"/>
            <a:chExt cx="4741328" cy="1231471"/>
          </a:xfrm>
        </p:grpSpPr>
        <p:grpSp>
          <p:nvGrpSpPr>
            <p:cNvPr id="16" name="Group 15"/>
            <p:cNvGrpSpPr/>
            <p:nvPr/>
          </p:nvGrpSpPr>
          <p:grpSpPr>
            <a:xfrm>
              <a:off x="2843685" y="3441068"/>
              <a:ext cx="781473" cy="1219152"/>
              <a:chOff x="2006223" y="928052"/>
              <a:chExt cx="777922" cy="151489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006223" y="1678677"/>
                <a:ext cx="777922" cy="764274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06223" y="928052"/>
                <a:ext cx="777922" cy="750625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182453" y="3446560"/>
              <a:ext cx="1307626" cy="1219153"/>
              <a:chOff x="4229668" y="1171452"/>
              <a:chExt cx="1552430" cy="151489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229668" y="1171452"/>
                <a:ext cx="777922" cy="1514899"/>
                <a:chOff x="2006223" y="928052"/>
                <a:chExt cx="777922" cy="1514899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2006223" y="1678677"/>
                  <a:ext cx="777922" cy="764274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006223" y="928052"/>
                  <a:ext cx="777922" cy="750625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004176" y="1171452"/>
                <a:ext cx="777922" cy="1514899"/>
                <a:chOff x="2006223" y="928052"/>
                <a:chExt cx="777922" cy="1514899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2006223" y="1678677"/>
                  <a:ext cx="777922" cy="764274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006223" y="928052"/>
                  <a:ext cx="777922" cy="750625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5989362" y="3434242"/>
              <a:ext cx="1595651" cy="1225978"/>
              <a:chOff x="6183573" y="1164627"/>
              <a:chExt cx="2342866" cy="151489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183573" y="1164627"/>
                <a:ext cx="1552430" cy="1514899"/>
                <a:chOff x="4229668" y="1171452"/>
                <a:chExt cx="1552430" cy="1514899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4229668" y="1171452"/>
                  <a:ext cx="777922" cy="1514899"/>
                  <a:chOff x="2006223" y="928052"/>
                  <a:chExt cx="777922" cy="1514899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2006223" y="1678677"/>
                    <a:ext cx="777922" cy="764274"/>
                  </a:xfrm>
                  <a:prstGeom prst="rect">
                    <a:avLst/>
                  </a:prstGeom>
                  <a:noFill/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2006223" y="928052"/>
                    <a:ext cx="777922" cy="750625"/>
                  </a:xfrm>
                  <a:prstGeom prst="rect">
                    <a:avLst/>
                  </a:prstGeom>
                  <a:noFill/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5004176" y="1171452"/>
                  <a:ext cx="777922" cy="1514899"/>
                  <a:chOff x="2006223" y="928052"/>
                  <a:chExt cx="777922" cy="1514899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2006223" y="1678677"/>
                    <a:ext cx="777922" cy="764274"/>
                  </a:xfrm>
                  <a:prstGeom prst="rect">
                    <a:avLst/>
                  </a:prstGeom>
                  <a:noFill/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2006223" y="928052"/>
                    <a:ext cx="777922" cy="750625"/>
                  </a:xfrm>
                  <a:prstGeom prst="rect">
                    <a:avLst/>
                  </a:prstGeom>
                  <a:noFill/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7748517" y="1164627"/>
                <a:ext cx="777922" cy="1514899"/>
                <a:chOff x="2006223" y="928052"/>
                <a:chExt cx="777922" cy="1514899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2006223" y="1678677"/>
                  <a:ext cx="777922" cy="764274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006223" y="928052"/>
                  <a:ext cx="777922" cy="750625"/>
                </a:xfrm>
                <a:prstGeom prst="rect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" name="TextBox 47"/>
          <p:cNvSpPr txBox="1"/>
          <p:nvPr/>
        </p:nvSpPr>
        <p:spPr>
          <a:xfrm>
            <a:off x="968658" y="5955359"/>
            <a:ext cx="722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002060"/>
                </a:solidFill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তথ্য থেকে বীজগণিতীয় রাশিমালা নির্ণয় কর।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5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46C011-EC44-4076-B826-E363656CE41F}"/>
              </a:ext>
            </a:extLst>
          </p:cNvPr>
          <p:cNvSpPr txBox="1"/>
          <p:nvPr/>
        </p:nvSpPr>
        <p:spPr>
          <a:xfrm>
            <a:off x="3721814" y="981575"/>
            <a:ext cx="199575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SG" sz="5400" dirty="0">
              <a:ln w="0"/>
              <a:solidFill>
                <a:srgbClr val="92D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4C3B4C-C5FA-4E0D-B30F-4FA0E3633062}"/>
              </a:ext>
            </a:extLst>
          </p:cNvPr>
          <p:cNvSpPr txBox="1"/>
          <p:nvPr/>
        </p:nvSpPr>
        <p:spPr>
          <a:xfrm>
            <a:off x="229884" y="2690938"/>
            <a:ext cx="4200847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3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3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জসিম</a:t>
            </a:r>
            <a:r>
              <a:rPr lang="en-US" sz="33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3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as-IN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ভবানীগঞ্জ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বাগমারা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মোবাইলঃ০১৭২৩১১৭৫৪৮  </a:t>
            </a:r>
          </a:p>
          <a:p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ইমেইলঃzasimuddinpb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2"/>
              </a:rPr>
              <a:t>@gmail.com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BFE08A02-4B45-4F1A-81CC-70A9C0C2AD48}"/>
              </a:ext>
            </a:extLst>
          </p:cNvPr>
          <p:cNvSpPr txBox="1"/>
          <p:nvPr/>
        </p:nvSpPr>
        <p:spPr>
          <a:xfrm>
            <a:off x="5523645" y="2690938"/>
            <a:ext cx="3390472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7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7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7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7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270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27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7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27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xmlns="" id="{125746B6-248E-4DDF-AB2C-CEE8939BE53A}"/>
              </a:ext>
            </a:extLst>
          </p:cNvPr>
          <p:cNvSpPr/>
          <p:nvPr/>
        </p:nvSpPr>
        <p:spPr>
          <a:xfrm>
            <a:off x="4672816" y="2349116"/>
            <a:ext cx="608744" cy="3268966"/>
          </a:xfrm>
          <a:prstGeom prst="can">
            <a:avLst>
              <a:gd name="adj" fmla="val 103753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 sz="135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71498021"/>
              </p:ext>
            </p:extLst>
          </p:nvPr>
        </p:nvGraphicFramePr>
        <p:xfrm>
          <a:off x="229883" y="554636"/>
          <a:ext cx="2100424" cy="195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716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\Desktop\pattern\tp_ch1_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60" y="152401"/>
            <a:ext cx="8610600" cy="2895600"/>
          </a:xfrm>
          <a:prstGeom prst="rect">
            <a:avLst/>
          </a:prstGeom>
          <a:noFill/>
        </p:spPr>
      </p:pic>
      <p:pic>
        <p:nvPicPr>
          <p:cNvPr id="3" name="Picture 2" descr="C:\Users\Me\Desktop\pattern\triangular.png"/>
          <p:cNvPicPr>
            <a:picLocks noChangeAspect="1" noChangeArrowheads="1"/>
          </p:cNvPicPr>
          <p:nvPr/>
        </p:nvPicPr>
        <p:blipFill>
          <a:blip r:embed="rId3"/>
          <a:srcRect l="14839" b="33854"/>
          <a:stretch>
            <a:fillRect/>
          </a:stretch>
        </p:blipFill>
        <p:spPr bwMode="auto">
          <a:xfrm>
            <a:off x="256092" y="3048001"/>
            <a:ext cx="8856063" cy="1676400"/>
          </a:xfrm>
          <a:prstGeom prst="rect">
            <a:avLst/>
          </a:prstGeom>
          <a:noFill/>
        </p:spPr>
      </p:pic>
      <p:pic>
        <p:nvPicPr>
          <p:cNvPr id="4" name="Picture 6" descr="http://myplace.frontier.com/%7Epaulgriffith2/mathmodels/VMII-26b.gif"/>
          <p:cNvPicPr>
            <a:picLocks noChangeAspect="1" noChangeArrowheads="1"/>
          </p:cNvPicPr>
          <p:nvPr/>
        </p:nvPicPr>
        <p:blipFill>
          <a:blip r:embed="rId4"/>
          <a:srcRect t="18863"/>
          <a:stretch>
            <a:fillRect/>
          </a:stretch>
        </p:blipFill>
        <p:spPr bwMode="auto">
          <a:xfrm>
            <a:off x="294760" y="4754177"/>
            <a:ext cx="8696840" cy="121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55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99804" y="1045381"/>
            <a:ext cx="8544394" cy="1397070"/>
            <a:chOff x="1778758" y="1037797"/>
            <a:chExt cx="8966580" cy="2581299"/>
          </a:xfrm>
          <a:solidFill>
            <a:srgbClr val="92D050"/>
          </a:solidFill>
        </p:grpSpPr>
        <p:sp>
          <p:nvSpPr>
            <p:cNvPr id="22" name="Rectangle 21"/>
            <p:cNvSpPr/>
            <p:nvPr/>
          </p:nvSpPr>
          <p:spPr>
            <a:xfrm>
              <a:off x="1778758" y="1037797"/>
              <a:ext cx="8966580" cy="2572205"/>
            </a:xfrm>
            <a:prstGeom prst="rect">
              <a:avLst/>
            </a:prstGeom>
            <a:grpFill/>
            <a:ln w="5715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48101" y="1318463"/>
              <a:ext cx="859808" cy="1501254"/>
              <a:chOff x="1937983" y="351483"/>
              <a:chExt cx="1610435" cy="2292824"/>
            </a:xfrm>
            <a:grpFill/>
          </p:grpSpPr>
          <p:sp>
            <p:nvSpPr>
              <p:cNvPr id="2" name="Rectangle 1"/>
              <p:cNvSpPr/>
              <p:nvPr/>
            </p:nvSpPr>
            <p:spPr>
              <a:xfrm>
                <a:off x="1937983" y="1429656"/>
                <a:ext cx="1610435" cy="1214651"/>
              </a:xfrm>
              <a:prstGeom prst="rect">
                <a:avLst/>
              </a:prstGeom>
              <a:grpFill/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" name="Isosceles Triangle 2"/>
              <p:cNvSpPr/>
              <p:nvPr/>
            </p:nvSpPr>
            <p:spPr>
              <a:xfrm>
                <a:off x="1951630" y="351483"/>
                <a:ext cx="1583139" cy="1078172"/>
              </a:xfrm>
              <a:prstGeom prst="triangle">
                <a:avLst/>
              </a:prstGeom>
              <a:grpFill/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255174" y="1318463"/>
              <a:ext cx="1718266" cy="1501254"/>
              <a:chOff x="3073023" y="727305"/>
              <a:chExt cx="1718266" cy="1501254"/>
            </a:xfrm>
            <a:grpFill/>
          </p:grpSpPr>
          <p:grpSp>
            <p:nvGrpSpPr>
              <p:cNvPr id="5" name="Group 4"/>
              <p:cNvGrpSpPr/>
              <p:nvPr/>
            </p:nvGrpSpPr>
            <p:grpSpPr>
              <a:xfrm>
                <a:off x="3073023" y="72730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" name="Isosceles Triangle 6"/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931481" y="72730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6930114" y="1318463"/>
              <a:ext cx="2593995" cy="1503123"/>
              <a:chOff x="5490951" y="680756"/>
              <a:chExt cx="2593995" cy="1503123"/>
            </a:xfrm>
            <a:grpFill/>
          </p:grpSpPr>
          <p:grpSp>
            <p:nvGrpSpPr>
              <p:cNvPr id="11" name="Group 10"/>
              <p:cNvGrpSpPr/>
              <p:nvPr/>
            </p:nvGrpSpPr>
            <p:grpSpPr>
              <a:xfrm>
                <a:off x="5490951" y="68262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" name="Isosceles Triangle 12"/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358045" y="682625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" name="Isosceles Triangle 15"/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7225138" y="680756"/>
                <a:ext cx="859808" cy="1501254"/>
                <a:chOff x="1937983" y="351483"/>
                <a:chExt cx="1610435" cy="2292824"/>
              </a:xfrm>
              <a:grp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937983" y="1429656"/>
                  <a:ext cx="1610435" cy="1214651"/>
                </a:xfrm>
                <a:prstGeom prst="rect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1951630" y="351483"/>
                  <a:ext cx="1583139" cy="1078172"/>
                </a:xfrm>
                <a:prstGeom prst="triangle">
                  <a:avLst/>
                </a:prstGeom>
                <a:grpFill/>
                <a:ln w="381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2432957" y="2851400"/>
              <a:ext cx="7091152" cy="76769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r>
                <a:rPr lang="en-US" sz="1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২</a:t>
              </a:r>
              <a:r>
                <a:rPr lang="as-IN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৩</a:t>
              </a:r>
              <a:r>
                <a:rPr lang="as-IN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4A1E736-209D-45B2-A57C-65DC23032F83}"/>
              </a:ext>
            </a:extLst>
          </p:cNvPr>
          <p:cNvSpPr txBox="1"/>
          <p:nvPr/>
        </p:nvSpPr>
        <p:spPr>
          <a:xfrm>
            <a:off x="1752893" y="70520"/>
            <a:ext cx="5416551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as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C27FB73-3BD1-40E4-BEA8-F492811CEAA4}"/>
                  </a:ext>
                </a:extLst>
              </p:cNvPr>
              <p:cNvSpPr txBox="1"/>
              <p:nvPr/>
            </p:nvSpPr>
            <p:spPr>
              <a:xfrm>
                <a:off x="434716" y="2656400"/>
                <a:ext cx="84094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তালিকাঃ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৬,     ১১,    ১৬, .............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</a:t>
                </a:r>
                <a:r>
                  <a:rPr lang="as-IN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ক্যঃ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৫       ৫ 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১ম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৬ = ৫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+ ১ = ৬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২য়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১১ = ৫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 + ১ = ১১ 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৩য়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১৬ = ৫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 + ১ = ১৬ 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        ……        ……       ……  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‘ক’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৫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 + ১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27FB73-3BD1-40E4-BEA8-F492811CE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6" y="2656400"/>
                <a:ext cx="8409482" cy="2677656"/>
              </a:xfrm>
              <a:prstGeom prst="rect">
                <a:avLst/>
              </a:prstGeom>
              <a:blipFill rotWithShape="0">
                <a:blip r:embed="rId2"/>
                <a:stretch>
                  <a:fillRect l="-1087" t="-1822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4554" y="5766702"/>
            <a:ext cx="90748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9006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225" y="0"/>
            <a:ext cx="809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তালিকার পরবর্তী দুটি সংখ্যা নির্ণয় কর ;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, ১০ , ১৭, ২৪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৩১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348" y="1694620"/>
            <a:ext cx="7020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তালিকার  সংখ্যালো =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,  ১০ , ১৭,  ২৪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৩১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876730" y="2224654"/>
            <a:ext cx="1725562" cy="727631"/>
          </a:xfrm>
          <a:prstGeom prst="wedgeEllipseCallout">
            <a:avLst>
              <a:gd name="adj1" fmla="val 5624"/>
              <a:gd name="adj2" fmla="val 128330"/>
            </a:avLst>
          </a:prstGeom>
          <a:noFill/>
          <a:ln w="50800" cap="rnd">
            <a:solidFill>
              <a:schemeClr val="accent2"/>
            </a:solidFill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7708" y="3367756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0203" y="3367756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7032" y="3344644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9919" y="3344644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662" y="3367756"/>
            <a:ext cx="231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পার্থক্য;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4602" y="3344643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2086" y="2248618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662" y="4337416"/>
            <a:ext cx="7133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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859" y="5106857"/>
            <a:ext cx="362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৩১ + ৭ = ৩৮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1633" y="5714909"/>
            <a:ext cx="426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৩৮ + ৭ = ৪৫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9444 0.00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0.00209 L 0.18542 -0.002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2 -0.00208 L 0.28542 -0.00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42 -0.00208 L 0.3982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10" grpId="0"/>
      <p:bldP spid="11" grpId="0"/>
      <p:bldP spid="12" grpId="0"/>
      <p:bldP spid="13" grpId="0"/>
      <p:bldP spid="15" grpId="0"/>
      <p:bldP spid="16" grpId="0"/>
      <p:bldP spid="16" grpId="1"/>
      <p:bldP spid="17" grpId="0"/>
      <p:bldP spid="17" grpId="1"/>
      <p:bldP spid="17" grpId="2"/>
      <p:bldP spid="14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893" y="0"/>
            <a:ext cx="8979106" cy="9268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4, 4, 5, 6, 8, 11 .................. প্যাটার্নটির মধ্যে কোন মিল রয়েছে কি? তালিকার পরবর্তী সংখ্যাটি নির্ণয় কর।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892" y="988368"/>
            <a:ext cx="8979107" cy="3712564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সমাধানঃ এখানে তালিকার পাশাপাশি দুটি পদের ব্যবধান-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4-4 = 0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5-4 = 1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6-5 = 1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8-6 = 2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11-8 = 3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তালিকার পাশাপাশি সংখ্যাগুলোর পার্থক্য একটি ফিবোনাক্কি প্যাটার্ন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 করে।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	পরবর্তী  ব্যবধান হবে= 2+3=5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তালিকার পরবর্তী পদ, 11+৫ = 16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759" y="4639376"/>
            <a:ext cx="810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তালিকাটি লক্ষ্য কর  ২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৪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৬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৮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১০,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908" y="5224151"/>
            <a:ext cx="639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এটি কোন ধরণের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 উল্লেখ কর ।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908" y="5685816"/>
            <a:ext cx="7773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প্যাটার্নটির পরবর্তী তিনটি সংখ্যা নির্ণয় কর । 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3908" y="6147481"/>
            <a:ext cx="7480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সংক্ষিপ্ত পদ্ধতিতে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প্যাটার্নটির ১০টি পদের সমষ্টি নির্ণয়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।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8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00B0F0">
                <a:lumMod val="55000"/>
                <a:lumOff val="45000"/>
              </a:srgbClr>
            </a:gs>
            <a:gs pos="81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5945266"/>
              </p:ext>
            </p:extLst>
          </p:nvPr>
        </p:nvGraphicFramePr>
        <p:xfrm>
          <a:off x="245134" y="1613648"/>
          <a:ext cx="8749552" cy="130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30515" y="2702046"/>
            <a:ext cx="614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তালিকার পরবর্তী দুটি সংখ্যা  নির্ণয় কর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8461346"/>
              </p:ext>
            </p:extLst>
          </p:nvPr>
        </p:nvGraphicFramePr>
        <p:xfrm>
          <a:off x="259536" y="1597114"/>
          <a:ext cx="8749552" cy="130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106435" y="164892"/>
            <a:ext cx="4862650" cy="1214202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chemeClr val="accent4">
                  <a:lumMod val="60000"/>
                  <a:lumOff val="40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91000">
                <a:srgbClr val="00B050"/>
              </a:gs>
            </a:gsLst>
            <a:lin ang="5400000" scaled="1"/>
          </a:gradFill>
          <a:ln w="88900" cmpd="thickThin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>
              <a:rot lat="0" lon="0" rev="4200000"/>
            </a:lightRig>
          </a:scene3d>
          <a:sp3d extrusionH="76200">
            <a:bevelT w="482600" h="69850" prst="relaxedInset"/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        </a:t>
            </a:r>
            <a:endParaRPr lang="en-US" sz="48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882" y="3464833"/>
            <a:ext cx="8964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দিয়াশালাইয়ের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কাঠি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তৈরী করা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659" y="5709403"/>
            <a:ext cx="741056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৫০ টি চিত্রের কাঠির সংখ্যার সমষ্টি  নির্ণয় কর।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93FAF58-0B28-40BE-9035-3E3570223890}"/>
              </a:ext>
            </a:extLst>
          </p:cNvPr>
          <p:cNvGrpSpPr/>
          <p:nvPr/>
        </p:nvGrpSpPr>
        <p:grpSpPr>
          <a:xfrm>
            <a:off x="1440791" y="4224736"/>
            <a:ext cx="6552308" cy="1241282"/>
            <a:chOff x="1425801" y="2500867"/>
            <a:chExt cx="6552308" cy="1241282"/>
          </a:xfrm>
        </p:grpSpPr>
        <p:sp>
          <p:nvSpPr>
            <p:cNvPr id="10" name="Isosceles Triangle 9"/>
            <p:cNvSpPr/>
            <p:nvPr/>
          </p:nvSpPr>
          <p:spPr>
            <a:xfrm>
              <a:off x="1425801" y="2506702"/>
              <a:ext cx="1024014" cy="749084"/>
            </a:xfrm>
            <a:prstGeom prst="triangl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B798CBD-5D18-41A1-A9BC-3C16B0FEBA30}"/>
                </a:ext>
              </a:extLst>
            </p:cNvPr>
            <p:cNvGrpSpPr/>
            <p:nvPr/>
          </p:nvGrpSpPr>
          <p:grpSpPr>
            <a:xfrm>
              <a:off x="3599124" y="2506702"/>
              <a:ext cx="1544371" cy="754919"/>
              <a:chOff x="3721044" y="2506702"/>
              <a:chExt cx="1544371" cy="754919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xmlns="" id="{1D305585-1528-49ED-8D0F-6B70B55E2CF8}"/>
                  </a:ext>
                </a:extLst>
              </p:cNvPr>
              <p:cNvSpPr/>
              <p:nvPr/>
            </p:nvSpPr>
            <p:spPr>
              <a:xfrm>
                <a:off x="3721044" y="2506702"/>
                <a:ext cx="1024014" cy="749084"/>
              </a:xfrm>
              <a:prstGeom prst="triangl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39278E48-25E4-49D2-94A9-96DFA8B37DB0}"/>
                  </a:ext>
                </a:extLst>
              </p:cNvPr>
              <p:cNvSpPr/>
              <p:nvPr/>
            </p:nvSpPr>
            <p:spPr>
              <a:xfrm rot="10800000">
                <a:off x="4241401" y="2512537"/>
                <a:ext cx="1024014" cy="749084"/>
              </a:xfrm>
              <a:prstGeom prst="triangl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113EDFB-7199-49D6-A650-3A24A8F170EA}"/>
                </a:ext>
              </a:extLst>
            </p:cNvPr>
            <p:cNvGrpSpPr/>
            <p:nvPr/>
          </p:nvGrpSpPr>
          <p:grpSpPr>
            <a:xfrm>
              <a:off x="5911571" y="2500867"/>
              <a:ext cx="2066538" cy="754919"/>
              <a:chOff x="5911571" y="2500867"/>
              <a:chExt cx="2066538" cy="75491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EA43238C-FC1B-47D3-A1F5-7AA52CEFD878}"/>
                  </a:ext>
                </a:extLst>
              </p:cNvPr>
              <p:cNvGrpSpPr/>
              <p:nvPr/>
            </p:nvGrpSpPr>
            <p:grpSpPr>
              <a:xfrm>
                <a:off x="5911571" y="2500867"/>
                <a:ext cx="1544371" cy="754919"/>
                <a:chOff x="3721044" y="2506702"/>
                <a:chExt cx="1544371" cy="754919"/>
              </a:xfrm>
            </p:grpSpPr>
            <p:sp>
              <p:nvSpPr>
                <p:cNvPr id="18" name="Isosceles Triangle 17">
                  <a:extLst>
                    <a:ext uri="{FF2B5EF4-FFF2-40B4-BE49-F238E27FC236}">
                      <a16:creationId xmlns:a16="http://schemas.microsoft.com/office/drawing/2014/main" xmlns="" id="{46934D5A-AB26-4D7A-8B03-815AD65A08CF}"/>
                    </a:ext>
                  </a:extLst>
                </p:cNvPr>
                <p:cNvSpPr/>
                <p:nvPr/>
              </p:nvSpPr>
              <p:spPr>
                <a:xfrm>
                  <a:off x="3721044" y="2506702"/>
                  <a:ext cx="1024014" cy="749084"/>
                </a:xfrm>
                <a:prstGeom prst="triangl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xmlns="" id="{CA526CB7-3423-4082-80E3-B75702B827A4}"/>
                    </a:ext>
                  </a:extLst>
                </p:cNvPr>
                <p:cNvSpPr/>
                <p:nvPr/>
              </p:nvSpPr>
              <p:spPr>
                <a:xfrm rot="10800000">
                  <a:off x="4241401" y="2512537"/>
                  <a:ext cx="1024014" cy="749084"/>
                </a:xfrm>
                <a:prstGeom prst="triangl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xmlns="" id="{E0AF5A60-EDC8-4B0C-8A18-3F8CEC33FA3A}"/>
                  </a:ext>
                </a:extLst>
              </p:cNvPr>
              <p:cNvSpPr/>
              <p:nvPr/>
            </p:nvSpPr>
            <p:spPr>
              <a:xfrm>
                <a:off x="6954095" y="2500867"/>
                <a:ext cx="1024014" cy="749084"/>
              </a:xfrm>
              <a:prstGeom prst="triangl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5FA1E9D-9202-43DF-9872-3E1475CA14E9}"/>
                </a:ext>
              </a:extLst>
            </p:cNvPr>
            <p:cNvSpPr txBox="1"/>
            <p:nvPr/>
          </p:nvSpPr>
          <p:spPr>
            <a:xfrm>
              <a:off x="1524000" y="3342039"/>
              <a:ext cx="1046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B94675F-79A3-436F-AF5D-8735E009BEF7}"/>
                </a:ext>
              </a:extLst>
            </p:cNvPr>
            <p:cNvSpPr txBox="1"/>
            <p:nvPr/>
          </p:nvSpPr>
          <p:spPr>
            <a:xfrm>
              <a:off x="3747112" y="3342039"/>
              <a:ext cx="1046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২য়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F2DC3FF-9B59-4C3A-B2A2-4AE7A85E2B7D}"/>
                </a:ext>
              </a:extLst>
            </p:cNvPr>
            <p:cNvSpPr txBox="1"/>
            <p:nvPr/>
          </p:nvSpPr>
          <p:spPr>
            <a:xfrm>
              <a:off x="6380237" y="3342039"/>
              <a:ext cx="1046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৩য়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0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FEFC25-C317-4876-AEA8-17CAB5C56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3074D3-5547-4BEC-8264-A978FF9A5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A37275-4434-417E-BDCA-FE25760A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9CDA4E-EC55-4F0D-BA14-5CB79F37B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AA0B5E-8EC7-4602-B9AF-7841F7859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99B97B-3CA1-4BFD-B40E-95BAE5E1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F69DA7-CFBB-4A14-BC39-46984150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EE9CA2-68BA-446B-862D-AC768A702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C4998-40B2-4DE2-9E01-37CBF211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F3E7F4-FD98-4200-8810-376E504A9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45DAE3-C2D1-40CA-886E-FC436E7AD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EFC25-C317-4876-AEA8-17CAB5C56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074D3-5547-4BEC-8264-A978FF9A5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37275-4434-417E-BDCA-FE25760A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9CDA4E-EC55-4F0D-BA14-5CB79F37B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AA0B5E-8EC7-4602-B9AF-7841F7859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99B97B-3CA1-4BFD-B40E-95BAE5E1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69DA7-CFBB-4A14-BC39-46984150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E9CA2-68BA-446B-862D-AC768A702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C4998-40B2-4DE2-9E01-37CBF211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F3E7F4-FD98-4200-8810-376E504A9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45DAE3-C2D1-40CA-886E-FC436E7AD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Graphic spid="5" grpId="0" uiExpand="1">
        <p:bldSub>
          <a:bldDgm bld="one"/>
        </p:bldSub>
      </p:bldGraphic>
      <p:bldP spid="6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081" y="3423176"/>
            <a:ext cx="9244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ফিবোনাক্কি সংখ্যা; ১,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২,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৩,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71972" y="3944170"/>
            <a:ext cx="991260" cy="1268391"/>
            <a:chOff x="3666604" y="4783871"/>
            <a:chExt cx="991260" cy="1268391"/>
          </a:xfrm>
        </p:grpSpPr>
        <p:sp>
          <p:nvSpPr>
            <p:cNvPr id="8" name="Arc 7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21664" y="3958918"/>
            <a:ext cx="991260" cy="1268391"/>
            <a:chOff x="3666604" y="4783871"/>
            <a:chExt cx="991260" cy="1268391"/>
          </a:xfrm>
        </p:grpSpPr>
        <p:sp>
          <p:nvSpPr>
            <p:cNvPr id="13" name="Arc 12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7871" y="3944170"/>
            <a:ext cx="991260" cy="1268391"/>
            <a:chOff x="3666604" y="4783871"/>
            <a:chExt cx="991260" cy="1268391"/>
          </a:xfrm>
        </p:grpSpPr>
        <p:sp>
          <p:nvSpPr>
            <p:cNvPr id="17" name="Arc 16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3023" y="3944170"/>
            <a:ext cx="991260" cy="1268391"/>
            <a:chOff x="3666604" y="4783871"/>
            <a:chExt cx="991260" cy="1268391"/>
          </a:xfrm>
        </p:grpSpPr>
        <p:sp>
          <p:nvSpPr>
            <p:cNvPr id="21" name="Arc 20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62258" y="3958918"/>
            <a:ext cx="991260" cy="1266045"/>
            <a:chOff x="3666604" y="4783871"/>
            <a:chExt cx="991260" cy="1266045"/>
          </a:xfrm>
        </p:grpSpPr>
        <p:sp>
          <p:nvSpPr>
            <p:cNvPr id="25" name="Arc 24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89030" y="4972698"/>
              <a:ext cx="6078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13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2007" y="5421370"/>
            <a:ext cx="49537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তালিকার পরের ৫টি সংখ্যা লিখ ? 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762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ফিবোনাক্কি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সৌখিন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লিওনার্দ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ফিবোনাক্কি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১১৭০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১২৪০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শতাব্দীতে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ফিবোনাক্কি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ফিবোনাক্কি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সিরিজের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করে.০ ,১ ,১,২,৩,৫,৮,১৩,২১,৩৪,৫৫,-----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ফিবোনাক্কি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ফিবোনাক্কি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477" y="1100316"/>
            <a:ext cx="85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ক্রমিক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স্বাভাকিক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“ক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”          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 ক =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+৩+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+৮+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477" y="23622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পদ+শেষ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১+১০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=১১,                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পদ+শেষ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২+৯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=১১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৩য় পদ+৯ম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৩+৮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=১১,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+৭ম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৪+৭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=১১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৫ম পদ+৬ষ্ট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৫+৬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=১১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সুতারাং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১১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৫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৫৫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019800" y="2530814"/>
            <a:ext cx="655319" cy="2665988"/>
          </a:xfrm>
          <a:prstGeom prst="rightBrac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91171" y="2691080"/>
            <a:ext cx="26512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জোড়া সংখ্যা যোগ </a:t>
            </a: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প্রতিজোড়ার</a:t>
            </a: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যোগফল</a:t>
            </a: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“১১”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 গেলো।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477" y="180707"/>
            <a:ext cx="8861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ক্রমিক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স্বাভাকিক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নির্ণয়ের সূত্র গঠন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31614" y="5483279"/>
            <a:ext cx="3861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প্রথম পদ +শেষ পদ)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2909" y="5483279"/>
            <a:ext cx="2539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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পদ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সংখ্যা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025808" y="6117206"/>
            <a:ext cx="6186140" cy="398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13932" y="6117206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804018" y="5815013"/>
            <a:ext cx="124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5" grpId="0"/>
      <p:bldP spid="10" grpId="0"/>
      <p:bldP spid="11" grpId="0"/>
      <p:bldP spid="12" grpId="0"/>
      <p:bldP spid="1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2060"/>
            </a:gs>
            <a:gs pos="85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45" y="1765536"/>
            <a:ext cx="836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ক= ১ + ২ + ৩ + ৪ + ৫ + ৬ + ৭ + ৮ + ৯ +১০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058" y="2331640"/>
            <a:ext cx="795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ক= ১০+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 ৮ + ৭ + ৬ + ৫ + ৪ + ৩ + ২ +১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7697" y="3048155"/>
            <a:ext cx="86278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47910" y="2954922"/>
            <a:ext cx="889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১১+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0526" y="2974415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১১+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7964" y="2989139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১১+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8090" y="2964436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১১+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2983" y="2974415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১১+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4099" y="2974415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১১+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0864" y="2984390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১১+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5549" y="2974415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১১+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08222" y="2984390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১১+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57782" y="2974415"/>
            <a:ext cx="51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5119" y="2954922"/>
            <a:ext cx="96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২ক=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503" y="3682301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২ক=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8257" y="3707029"/>
            <a:ext cx="1703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১+১০ )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6471" y="3716861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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6208" y="4655694"/>
            <a:ext cx="889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=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8257" y="4375710"/>
            <a:ext cx="1703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১+১০ )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6471" y="4385542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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2451" y="5049507"/>
            <a:ext cx="27278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85697" y="5009637"/>
            <a:ext cx="470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186" y="5762727"/>
            <a:ext cx="7610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= 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1197096" y="5482743"/>
            <a:ext cx="3861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প্রথম পদ +শেষ পদ)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38391" y="5482743"/>
            <a:ext cx="2539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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পদ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সংখ্যা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291290" y="6116670"/>
            <a:ext cx="6186140" cy="398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79414" y="6116670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37897" y="1118117"/>
            <a:ext cx="51233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ক্রমিক</a:t>
            </a:r>
            <a:r>
              <a:rPr lang="bn-IN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504" y="236953"/>
            <a:ext cx="885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পুর্ণসংখ্যাকে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D78CBA33-6AAC-4D22-886B-0543B0798F2F}"/>
                  </a:ext>
                </a:extLst>
              </p:cNvPr>
              <p:cNvSpPr txBox="1"/>
              <p:nvPr/>
            </p:nvSpPr>
            <p:spPr>
              <a:xfrm>
                <a:off x="0" y="236690"/>
                <a:ext cx="9144000" cy="479804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প্যাটার্নগুলোর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কাঠির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সংখ্যাগুলোর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৬ + ১১+ ১৬ + ……+৫০১</a:t>
                </a:r>
              </a:p>
              <a:p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১ম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৬ 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৫০১ 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endParaRPr lang="bn-IN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শেষ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পদ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সংখ্যা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৫০১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৫০৭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৫০৭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৫০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= ২৫৩৫০ (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8CBA33-6AAC-4D22-886B-0543B0798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690"/>
                <a:ext cx="9144000" cy="4798045"/>
              </a:xfrm>
              <a:prstGeom prst="rect">
                <a:avLst/>
              </a:prstGeom>
              <a:blipFill rotWithShape="0">
                <a:blip r:embed="rId2"/>
                <a:stretch>
                  <a:fillRect l="-932" t="-887" b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07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/>
            </a:gs>
            <a:gs pos="82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44" y="4860787"/>
            <a:ext cx="1795689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২ক - ১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75504"/>
              </p:ext>
            </p:extLst>
          </p:nvPr>
        </p:nvGraphicFramePr>
        <p:xfrm>
          <a:off x="795867" y="2107012"/>
          <a:ext cx="7748057" cy="139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7015"/>
                <a:gridCol w="968507"/>
                <a:gridCol w="968507"/>
                <a:gridCol w="968507"/>
                <a:gridCol w="968507"/>
                <a:gridCol w="968507"/>
                <a:gridCol w="968507"/>
              </a:tblGrid>
              <a:tr h="6985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রাশি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২৫তম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২ক - 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7438" y="4860786"/>
            <a:ext cx="814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7514" y="4888867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918" y="4888867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1542" y="4889879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942" y="4247930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=১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8942" y="4247928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=২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7296" y="4888867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4394" y="4860785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247" y="4247928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=৩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6076" y="4919525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1324" y="4887855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6247" y="4247928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=৪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7514" y="4919524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5605" y="4903183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7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2678" y="4239849"/>
            <a:ext cx="18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5781" y="4908054"/>
            <a:ext cx="115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10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2158" y="4914925"/>
            <a:ext cx="67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19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7598" y="4260683"/>
            <a:ext cx="196969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=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bn-BD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2490" y="4926715"/>
            <a:ext cx="1320024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25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2158" y="4914925"/>
            <a:ext cx="67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5885 -0.290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5364 -0.29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5 -0.290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1625 -0.2888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26545 -0.2944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36997 -0.2944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5" grpId="1"/>
      <p:bldP spid="6" grpId="0"/>
      <p:bldP spid="7" grpId="0"/>
      <p:bldP spid="7" grpId="1"/>
      <p:bldP spid="8" grpId="0"/>
      <p:bldP spid="8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0964" y="1905000"/>
            <a:ext cx="3352800" cy="2971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dirty="0" smtClean="0">
              <a:solidFill>
                <a:srgbClr val="2F2B20"/>
              </a:solidFill>
            </a:endParaRPr>
          </a:p>
          <a:p>
            <a:pPr lvl="0" algn="ctr"/>
            <a:endParaRPr lang="en-US" dirty="0">
              <a:solidFill>
                <a:srgbClr val="2F2B20"/>
              </a:solidFill>
            </a:endParaRPr>
          </a:p>
          <a:p>
            <a:pPr lvl="0" algn="ctr"/>
            <a:endParaRPr lang="en-US" dirty="0">
              <a:solidFill>
                <a:srgbClr val="2F2B2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60964" y="28956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60964" y="38862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05400" y="19050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62400" y="1887682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48000" y="21336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৮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32564" y="21336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0" y="21336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৬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0" y="30861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৩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32564" y="30861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৫</a:t>
            </a:r>
          </a:p>
        </p:txBody>
      </p:sp>
      <p:sp>
        <p:nvSpPr>
          <p:cNvPr id="14" name="Oval 13"/>
          <p:cNvSpPr/>
          <p:nvPr/>
        </p:nvSpPr>
        <p:spPr>
          <a:xfrm>
            <a:off x="5334000" y="30861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৭</a:t>
            </a:r>
          </a:p>
        </p:txBody>
      </p:sp>
      <p:sp>
        <p:nvSpPr>
          <p:cNvPr id="15" name="Oval 14"/>
          <p:cNvSpPr/>
          <p:nvPr/>
        </p:nvSpPr>
        <p:spPr>
          <a:xfrm>
            <a:off x="3048000" y="40386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৪</a:t>
            </a:r>
          </a:p>
        </p:txBody>
      </p:sp>
      <p:sp>
        <p:nvSpPr>
          <p:cNvPr id="16" name="Oval 15"/>
          <p:cNvSpPr/>
          <p:nvPr/>
        </p:nvSpPr>
        <p:spPr>
          <a:xfrm>
            <a:off x="4232564" y="40386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৯</a:t>
            </a:r>
          </a:p>
        </p:txBody>
      </p:sp>
      <p:sp>
        <p:nvSpPr>
          <p:cNvPr id="17" name="Oval 16"/>
          <p:cNvSpPr/>
          <p:nvPr/>
        </p:nvSpPr>
        <p:spPr>
          <a:xfrm>
            <a:off x="5334000" y="40386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২</a:t>
            </a:r>
          </a:p>
        </p:txBody>
      </p:sp>
      <p:sp>
        <p:nvSpPr>
          <p:cNvPr id="18" name="Equal 17"/>
          <p:cNvSpPr/>
          <p:nvPr/>
        </p:nvSpPr>
        <p:spPr>
          <a:xfrm>
            <a:off x="6376555" y="4114800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>
            <a:off x="6376555" y="3120736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 rot="19545638">
            <a:off x="6212031" y="1373259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15200" y="21336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23" name="Oval 22"/>
          <p:cNvSpPr/>
          <p:nvPr/>
        </p:nvSpPr>
        <p:spPr>
          <a:xfrm>
            <a:off x="7315200" y="3120736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7315200" y="41148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25" name="Equal 24"/>
          <p:cNvSpPr/>
          <p:nvPr/>
        </p:nvSpPr>
        <p:spPr>
          <a:xfrm rot="5400000">
            <a:off x="3112077" y="5039592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Equal 25"/>
          <p:cNvSpPr/>
          <p:nvPr/>
        </p:nvSpPr>
        <p:spPr>
          <a:xfrm rot="5400000">
            <a:off x="4234296" y="5060374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 rot="5400000">
            <a:off x="5321877" y="5039592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34000" y="56388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3124200" y="56388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4267200" y="56388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33" name="Equal 32"/>
          <p:cNvSpPr/>
          <p:nvPr/>
        </p:nvSpPr>
        <p:spPr>
          <a:xfrm rot="13492511">
            <a:off x="2153834" y="1354952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00200" y="7620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sp>
        <p:nvSpPr>
          <p:cNvPr id="35" name="Equal 34"/>
          <p:cNvSpPr/>
          <p:nvPr/>
        </p:nvSpPr>
        <p:spPr>
          <a:xfrm>
            <a:off x="6400800" y="2209800"/>
            <a:ext cx="633846" cy="457200"/>
          </a:xfrm>
          <a:prstGeom prst="mathEqual">
            <a:avLst>
              <a:gd name="adj1" fmla="val 8368"/>
              <a:gd name="adj2" fmla="val 22657"/>
            </a:avLst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70853" y="872836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১৫</a:t>
            </a:r>
            <a:endParaRPr lang="en-US" sz="16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856636" y="1916710"/>
            <a:ext cx="3352800" cy="2948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856638" y="1905000"/>
            <a:ext cx="3357126" cy="2954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Callout 45"/>
          <p:cNvSpPr/>
          <p:nvPr/>
        </p:nvSpPr>
        <p:spPr>
          <a:xfrm>
            <a:off x="2402119" y="304800"/>
            <a:ext cx="4339761" cy="762000"/>
          </a:xfrm>
          <a:prstGeom prst="wedgeEllipseCallout">
            <a:avLst>
              <a:gd name="adj1" fmla="val -14826"/>
              <a:gd name="adj2" fmla="val 10088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চিত্র</a:t>
            </a:r>
            <a:r>
              <a:rPr lang="en-US" sz="2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টি</a:t>
            </a:r>
            <a:r>
              <a:rPr lang="en-US" sz="2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লক্ষ</a:t>
            </a:r>
            <a:r>
              <a:rPr lang="en-US" sz="2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</a:t>
            </a:r>
            <a:r>
              <a:rPr lang="en-US" sz="2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en-US" sz="28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1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85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322"/>
          <a:stretch/>
        </p:blipFill>
        <p:spPr>
          <a:xfrm>
            <a:off x="842964" y="1967070"/>
            <a:ext cx="7541316" cy="327896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7663144" y="2596963"/>
            <a:ext cx="8287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২৫তম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4309" y="2566186"/>
            <a:ext cx="61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556" y="3489995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4800" y="4043965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4309" y="3036336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5716" y="2980636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5012" y="3541811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1807" y="3997381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715" y="4043965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4441" y="4538149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0144" y="4559282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2494" y="4559282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6172" y="3093678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9426" y="3093678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9198" y="3615338"/>
            <a:ext cx="10972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৩ক+২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2943" y="3617535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0458" y="4130900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8472" y="4121290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33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4296" y="4117658"/>
            <a:ext cx="70818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101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4492" y="4646903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4151" y="4643173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1471" y="4634613"/>
            <a:ext cx="70818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101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1273" y="918916"/>
            <a:ext cx="2555953" cy="78078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6518" y="2791977"/>
                <a:ext cx="5777266" cy="47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ক        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 ২ক – ১   </a:t>
                </a:r>
                <a:r>
                  <a:rPr lang="en-US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2100" i="1">
                            <a:latin typeface="Cambria Math" panose="02040503050406030204" pitchFamily="18" charset="0"/>
                          </a:rPr>
                          <m:t>ক</m:t>
                        </m:r>
                      </m:e>
                      <m:sup>
                        <m:r>
                          <a:rPr lang="bn-IN" sz="2100" i="1"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IN" sz="21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ঘ)    ২ক+ ১ </a:t>
                </a:r>
                <a:endParaRPr lang="en-US" sz="21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518" y="2791977"/>
                <a:ext cx="5777266" cy="476605"/>
              </a:xfrm>
              <a:prstGeom prst="rect">
                <a:avLst/>
              </a:prstGeom>
              <a:blipFill rotWithShape="0">
                <a:blip r:embed="rId2"/>
                <a:stretch>
                  <a:fillRect l="-1266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76518" y="4089454"/>
            <a:ext cx="53635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৫ক+২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      খ) 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২ক+৩    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        গ) 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৭ক - ২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      ঘ) 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৫ক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6518" y="1622091"/>
            <a:ext cx="58629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          খ) 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১২                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১৫            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126990-8D50-4D20-80DB-57992B730ED9}"/>
              </a:ext>
            </a:extLst>
          </p:cNvPr>
          <p:cNvSpPr txBox="1"/>
          <p:nvPr/>
        </p:nvSpPr>
        <p:spPr>
          <a:xfrm>
            <a:off x="1355705" y="993724"/>
            <a:ext cx="5862962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1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৩ক+২ </a:t>
            </a:r>
            <a:r>
              <a:rPr lang="en-US" sz="21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১০তম </a:t>
            </a:r>
            <a:r>
              <a:rPr lang="en-US" sz="21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81C93F-1F0A-4179-89D9-086DD3B9B317}"/>
              </a:ext>
            </a:extLst>
          </p:cNvPr>
          <p:cNvSpPr txBox="1"/>
          <p:nvPr/>
        </p:nvSpPr>
        <p:spPr>
          <a:xfrm>
            <a:off x="1355705" y="2307267"/>
            <a:ext cx="5862962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 “ক” সংখ্যক ক্রমিক স্বাভাবিক বিজোড় সংখ্যার যোগফল কত?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582283-0E1D-45EB-A2F3-DD31A3B5C873}"/>
              </a:ext>
            </a:extLst>
          </p:cNvPr>
          <p:cNvSpPr txBox="1"/>
          <p:nvPr/>
        </p:nvSpPr>
        <p:spPr>
          <a:xfrm>
            <a:off x="2528527" y="0"/>
            <a:ext cx="309121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B0AF7C-C126-4460-802E-9C55EF33ECDD}"/>
              </a:ext>
            </a:extLst>
          </p:cNvPr>
          <p:cNvSpPr txBox="1"/>
          <p:nvPr/>
        </p:nvSpPr>
        <p:spPr>
          <a:xfrm>
            <a:off x="1355705" y="3543637"/>
            <a:ext cx="5862962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৫,  ৭,  ৯,   ………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‘ক’ 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4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00B0F0">
                <a:lumMod val="55000"/>
                <a:lumOff val="45000"/>
              </a:srgbClr>
            </a:gs>
            <a:gs pos="77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8" y="0"/>
            <a:ext cx="7576456" cy="788849"/>
          </a:xfrm>
          <a:prstGeom prst="rect">
            <a:avLst/>
          </a:prstGeom>
          <a:gradFill>
            <a:gsLst>
              <a:gs pos="90000">
                <a:srgbClr val="00B0F0">
                  <a:lumMod val="55000"/>
                  <a:lumOff val="45000"/>
                </a:srgbClr>
              </a:gs>
              <a:gs pos="7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727788" y="1092682"/>
            <a:ext cx="7354023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তালিকাটি লক্ষ্য কর  ২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১০,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…….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00568"/>
            <a:ext cx="729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ক) এটি কোন ধরণের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 উল্লেখ কর 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132" y="2374464"/>
            <a:ext cx="746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খ 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প্যাটার্নটির পরবর্তী তিনটি সংখ্যা নির্ণয় কর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544" y="2948360"/>
            <a:ext cx="8282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গ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) সংক্ষিপ্ত পদ্ধতিতে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প্যাটার্নটির ১০টি পদের সমষ্টি নির্ণয়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কর ।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727788" y="3522255"/>
            <a:ext cx="8416212" cy="3166051"/>
          </a:xfrm>
          <a:prstGeom prst="horizontalScroll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তালিকার সংখ্যাগুলো লক্ষ করঃ  </a:t>
            </a:r>
          </a:p>
          <a:p>
            <a:r>
              <a:rPr lang="bn-BD" sz="3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0,1</a:t>
            </a:r>
            <a:r>
              <a:rPr lang="bn-BD" sz="3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1, 2, 3, .............।</a:t>
            </a:r>
          </a:p>
          <a:p>
            <a:r>
              <a:rPr lang="bn-BD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 প্যাটার্নটি কী নামে পরিচিত এবং কেন?</a:t>
            </a:r>
          </a:p>
          <a:p>
            <a:r>
              <a:rPr lang="bn-BD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তালিকার পরবর্তী সংখ্যাটি নির্ণয় কর?</a:t>
            </a:r>
          </a:p>
          <a:p>
            <a:r>
              <a:rPr lang="bn-BD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  তালিকার পরবর্তী সংখ্যাটির ম্যাজিক বর্গ নির্মাণ কর।</a:t>
            </a:r>
            <a:endParaRPr lang="en-US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00B0F0">
                <a:lumMod val="55000"/>
                <a:lumOff val="45000"/>
              </a:srgbClr>
            </a:gs>
            <a:gs pos="53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1331" y="176229"/>
            <a:ext cx="5059154" cy="1243012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-6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8" y="3616658"/>
            <a:ext cx="8321503" cy="2879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56" y="0"/>
            <a:ext cx="8535225" cy="63659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 descr="image_486004_158210654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00200"/>
            <a:ext cx="8567225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67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00B0F0">
                <a:lumMod val="55000"/>
                <a:lumOff val="45000"/>
              </a:srgbClr>
            </a:gs>
            <a:gs pos="70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5578" y="350019"/>
            <a:ext cx="39083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820" y="1847461"/>
            <a:ext cx="3415004" cy="2127380"/>
          </a:xfrm>
          <a:prstGeom prst="rect">
            <a:avLst/>
          </a:prstGeom>
        </p:spPr>
      </p:pic>
      <p:pic>
        <p:nvPicPr>
          <p:cNvPr id="10" name="Picture 9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353" y="4290458"/>
            <a:ext cx="3387471" cy="2129003"/>
          </a:xfrm>
          <a:prstGeom prst="rect">
            <a:avLst/>
          </a:prstGeom>
        </p:spPr>
      </p:pic>
      <p:pic>
        <p:nvPicPr>
          <p:cNvPr id="11" name="Picture 10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37" y="1785511"/>
            <a:ext cx="3359020" cy="2095500"/>
          </a:xfrm>
          <a:prstGeom prst="rect">
            <a:avLst/>
          </a:prstGeom>
        </p:spPr>
      </p:pic>
      <p:pic>
        <p:nvPicPr>
          <p:cNvPr id="12" name="Picture 11" descr="download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31" y="4347861"/>
            <a:ext cx="3427630" cy="21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76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/>
          <p:cNvSpPr/>
          <p:nvPr/>
        </p:nvSpPr>
        <p:spPr>
          <a:xfrm>
            <a:off x="456108" y="205386"/>
            <a:ext cx="8159078" cy="6423948"/>
          </a:xfrm>
          <a:prstGeom prst="sun">
            <a:avLst>
              <a:gd name="adj" fmla="val 125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bn-BD" sz="8800" b="1" spc="50" dirty="0" smtClean="0">
                <a:ln w="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 </a:t>
            </a:r>
            <a:endParaRPr lang="en-US" sz="9600" b="1" spc="50" dirty="0">
              <a:ln w="0"/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00B0F0">
                <a:lumMod val="79000"/>
                <a:lumOff val="21000"/>
              </a:srgbClr>
            </a:gs>
            <a:gs pos="74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73599411"/>
              </p:ext>
            </p:extLst>
          </p:nvPr>
        </p:nvGraphicFramePr>
        <p:xfrm>
          <a:off x="1534102" y="2004221"/>
          <a:ext cx="62312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que 3"/>
          <p:cNvSpPr/>
          <p:nvPr/>
        </p:nvSpPr>
        <p:spPr>
          <a:xfrm>
            <a:off x="1913536" y="246857"/>
            <a:ext cx="5350864" cy="1332561"/>
          </a:xfrm>
          <a:prstGeom prst="plaque">
            <a:avLst>
              <a:gd name="adj" fmla="val 19236"/>
            </a:avLst>
          </a:prstGeom>
          <a:gradFill flip="none" rotWithShape="1">
            <a:gsLst>
              <a:gs pos="54000">
                <a:schemeClr val="bg1"/>
              </a:gs>
              <a:gs pos="56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9000">
                <a:srgbClr val="002060"/>
              </a:gs>
            </a:gsLst>
            <a:path path="shape">
              <a:fillToRect l="50000" t="50000" r="50000" b="50000"/>
            </a:path>
            <a:tileRect/>
          </a:gradFill>
          <a:ln w="114300">
            <a:gradFill>
              <a:gsLst>
                <a:gs pos="21000">
                  <a:schemeClr val="tx1">
                    <a:alpha val="71000"/>
                  </a:schemeClr>
                </a:gs>
                <a:gs pos="45000">
                  <a:schemeClr val="accent1">
                    <a:lumMod val="45000"/>
                    <a:lumOff val="55000"/>
                    <a:alpha val="90000"/>
                  </a:schemeClr>
                </a:gs>
                <a:gs pos="86000">
                  <a:schemeClr val="accent1">
                    <a:lumMod val="45000"/>
                    <a:lumOff val="55000"/>
                  </a:schemeClr>
                </a:gs>
                <a:gs pos="86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91440"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145" y="1845425"/>
            <a:ext cx="492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0" y="914400"/>
            <a:ext cx="9285890" cy="2254469"/>
          </a:xfrm>
          <a:prstGeom prst="verticalScroll">
            <a:avLst>
              <a:gd name="adj" fmla="val 6827"/>
            </a:avLst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3200" b="1" u="sng" dirty="0" err="1" smtClean="0">
                <a:solidFill>
                  <a:srgbClr val="00B0F0"/>
                </a:solidFill>
              </a:rPr>
              <a:t>ম্যাজিক</a:t>
            </a:r>
            <a:r>
              <a:rPr lang="en-US" sz="3200" b="1" u="sng" dirty="0" smtClean="0">
                <a:solidFill>
                  <a:srgbClr val="00B0F0"/>
                </a:solidFill>
              </a:rPr>
              <a:t> </a:t>
            </a:r>
            <a:r>
              <a:rPr lang="en-US" sz="3200" b="1" u="sng" dirty="0" err="1" smtClean="0">
                <a:solidFill>
                  <a:srgbClr val="00B0F0"/>
                </a:solidFill>
              </a:rPr>
              <a:t>বর্গঃ</a:t>
            </a:r>
            <a:r>
              <a:rPr lang="en-US" sz="3200" b="1" u="sng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/>
              <a:t>একটি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বর্গক্ষেত্রকে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র্দৈঘ্য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প্রস্থ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বরাবর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ভাগে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ভাগ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স্বাভাবিক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সংখ্যাগুলোর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এমন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কৌশলে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বসানো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গুলোর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পাশাপাশি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উপর-নীচ</a:t>
            </a:r>
            <a:r>
              <a:rPr lang="en-US" sz="2400" b="1" dirty="0"/>
              <a:t> </a:t>
            </a:r>
            <a:r>
              <a:rPr lang="en-US" sz="2400" b="1" dirty="0" smtClean="0"/>
              <a:t>ও </a:t>
            </a:r>
            <a:r>
              <a:rPr lang="en-US" sz="2400" b="1" dirty="0" err="1" smtClean="0"/>
              <a:t>কোনাকুনি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যোগফল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এরুপ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উপস্থাপিত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কৌশলই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হলো</a:t>
            </a:r>
            <a:r>
              <a:rPr lang="en-US" sz="2400" b="1" dirty="0" smtClean="0"/>
              <a:t> </a:t>
            </a:r>
            <a:r>
              <a:rPr lang="en-US" sz="2400" b="1" dirty="0" err="1"/>
              <a:t>ম্যাজিক</a:t>
            </a:r>
            <a:r>
              <a:rPr lang="en-US" sz="2400" b="1" dirty="0"/>
              <a:t> </a:t>
            </a:r>
            <a:r>
              <a:rPr lang="en-US" sz="2400" b="1" dirty="0" err="1" smtClean="0"/>
              <a:t>বর্গ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8397" y="447675"/>
            <a:ext cx="4953000" cy="6223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8331" y="3480019"/>
            <a:ext cx="6852805" cy="990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নির্নয়ঃ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48397" y="5199043"/>
            <a:ext cx="1257300" cy="1125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সূত্র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5697" y="5199043"/>
                <a:ext cx="4571999" cy="144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697" y="5199043"/>
                <a:ext cx="4571999" cy="144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74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152400"/>
            <a:ext cx="7162800" cy="609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“৩” 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নির্নয়ঃ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0" y="998483"/>
            <a:ext cx="9317421" cy="3628697"/>
          </a:xfrm>
          <a:prstGeom prst="verticalScroll">
            <a:avLst>
              <a:gd name="adj" fmla="val 477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১৫।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বর্গকে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(১-৯)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বর্গগুলো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সংথ্যাগুলোর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১৫।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4863663"/>
            <a:ext cx="3996559" cy="59120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“৩”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64969"/>
              </p:ext>
            </p:extLst>
          </p:nvPr>
        </p:nvGraphicFramePr>
        <p:xfrm>
          <a:off x="4280339" y="4981903"/>
          <a:ext cx="1820916" cy="146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72"/>
                <a:gridCol w="606972"/>
                <a:gridCol w="606972"/>
              </a:tblGrid>
              <a:tr h="4812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5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5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qual 9"/>
          <p:cNvSpPr/>
          <p:nvPr/>
        </p:nvSpPr>
        <p:spPr>
          <a:xfrm>
            <a:off x="6290441" y="5454869"/>
            <a:ext cx="609600" cy="457200"/>
          </a:xfrm>
          <a:prstGeom prst="mathEqual">
            <a:avLst>
              <a:gd name="adj1" fmla="val 8368"/>
              <a:gd name="adj2" fmla="val 22657"/>
            </a:avLst>
          </a:prstGeom>
          <a:ln w="190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545040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৯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ক্ষুদ্রতম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বর্গ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2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1000" cy="2418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76201"/>
            <a:ext cx="4191000" cy="2570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4294"/>
            <a:ext cx="4191000" cy="3027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6193"/>
            <a:ext cx="4191000" cy="2420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664288"/>
            <a:ext cx="4724400" cy="21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1469</TotalTime>
  <Words>1561</Words>
  <Application>Microsoft Office PowerPoint</Application>
  <PresentationFormat>On-screen Show (4:3)</PresentationFormat>
  <Paragraphs>365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NikoshBAN</vt:lpstr>
      <vt:lpstr>NikoshLightBAN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User</cp:lastModifiedBy>
  <cp:revision>255</cp:revision>
  <dcterms:created xsi:type="dcterms:W3CDTF">2015-01-08T16:53:45Z</dcterms:created>
  <dcterms:modified xsi:type="dcterms:W3CDTF">2020-08-28T06:56:04Z</dcterms:modified>
</cp:coreProperties>
</file>