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6" r:id="rId7"/>
    <p:sldId id="264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B97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pngimg.com/download/625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381000"/>
            <a:ext cx="1981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819400" y="1676400"/>
            <a:ext cx="2362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9E058A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9900" dirty="0">
              <a:solidFill>
                <a:srgbClr val="9E058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2819400"/>
            <a:ext cx="2133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9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657600"/>
            <a:ext cx="228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9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1447800"/>
            <a:ext cx="4495799" cy="2728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648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রাষ্ট্রভাষা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বাংলার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দাবিতে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রফিক,সালাম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,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জব্বার,বরকত.শফিউরসহ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জানা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শহিদ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95400"/>
            <a:ext cx="2895600" cy="3061070"/>
          </a:xfrm>
          <a:prstGeom prst="rect">
            <a:avLst/>
          </a:prstGeom>
        </p:spPr>
      </p:pic>
      <p:pic>
        <p:nvPicPr>
          <p:cNvPr id="8" name="Picture 7" descr="images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1371600"/>
            <a:ext cx="3733800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800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শহিদদের স্মরণে ঢাকায় শহিদ মিনার গড়ে তোলা হয়।  </a:t>
            </a:r>
            <a:endParaRPr lang="as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066800"/>
            <a:ext cx="2619375" cy="3200400"/>
          </a:xfrm>
          <a:prstGeom prst="rect">
            <a:avLst/>
          </a:prstGeom>
        </p:spPr>
      </p:pic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2590800"/>
            <a:ext cx="2619375" cy="1743075"/>
          </a:xfrm>
          <a:prstGeom prst="rect">
            <a:avLst/>
          </a:prstGeom>
        </p:spPr>
      </p:pic>
      <p:pic>
        <p:nvPicPr>
          <p:cNvPr id="10" name="Picture 9" descr="images (5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2667000"/>
            <a:ext cx="2762250" cy="1657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72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শিক্ষা প্রতিষ্ঠানেও ছোট-ছোট শহিদ মিনার তৈরি করা হয়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387395-F3C4-4C20-BFB7-CE19791A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1" t="3097" r="4823" b="-3097"/>
          <a:stretch/>
        </p:blipFill>
        <p:spPr>
          <a:xfrm>
            <a:off x="4648200" y="1295400"/>
            <a:ext cx="3657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s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1219200"/>
            <a:ext cx="3581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4343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ফেব্রুয়ারি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শহিদ মিনারে ফুল দিয়ে ভাষা শহীদদের স্মরণ করি।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২১ শে ফেব্রুয়ারি আমরা শহিদ দিবস হিসেবে পালন করি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8" name="Picture 7" descr="Screenshot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295400"/>
            <a:ext cx="2895600" cy="2581275"/>
          </a:xfrm>
          <a:prstGeom prst="rect">
            <a:avLst/>
          </a:prstGeom>
        </p:spPr>
      </p:pic>
      <p:pic>
        <p:nvPicPr>
          <p:cNvPr id="10" name="Picture 9" descr="images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1371600"/>
            <a:ext cx="297180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B14334B-9A4D-46F5-A03F-45D18620EF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371600"/>
            <a:ext cx="2552700" cy="2367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মর্যাদা ধরে রাখার জন্য প্রতি বছর ২১ শে ফেব্রুয়ারি বিশ্ব জুড়ে আন্তর্জাতিক মাতৃভাষা  দিবস হিসেবে পালন করে থাকে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447800"/>
            <a:ext cx="3429000" cy="426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1219200"/>
            <a:ext cx="3429000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1524000"/>
            <a:ext cx="3505200" cy="4038600"/>
            <a:chOff x="1219200" y="1524000"/>
            <a:chExt cx="3505200" cy="4038600"/>
          </a:xfrm>
        </p:grpSpPr>
        <p:sp>
          <p:nvSpPr>
            <p:cNvPr id="10" name="Rectangle 9"/>
            <p:cNvSpPr/>
            <p:nvPr/>
          </p:nvSpPr>
          <p:spPr>
            <a:xfrm>
              <a:off x="1219200" y="1524000"/>
              <a:ext cx="3505200" cy="4038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download (20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600" y="1600200"/>
              <a:ext cx="3276600" cy="2667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35814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পাঠ্য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বই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সংযোগ</a:t>
            </a:r>
            <a:endParaRPr lang="en-GB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পৃষ্ঠা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৭৪ </a:t>
            </a:r>
            <a:endParaRPr lang="en-GB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2514600" y="685800"/>
            <a:ext cx="4343400" cy="1371600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GB" sz="4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 descr="Screenshot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057400"/>
            <a:ext cx="2514600" cy="1676400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04800" y="3810000"/>
            <a:ext cx="85344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আন্দোলন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শুরু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হয়েছিল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আন্দোলনের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কয়েকজনের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শহিদের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বলো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GB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2895600" y="914400"/>
            <a:ext cx="3276600" cy="13716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জোয়ায়</a:t>
            </a:r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514600"/>
            <a:ext cx="73914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জাতীয় শহিদ মিনারটি তৈরি হয়েছে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শে ফেব্রুয়ারির আমরা কী করি ?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762000"/>
            <a:ext cx="3505200" cy="1219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273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GB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19200"/>
            <a:ext cx="2362200" cy="1447800"/>
          </a:xfrm>
          <a:prstGeom prst="rect">
            <a:avLst/>
          </a:prstGeom>
        </p:spPr>
      </p:pic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219200"/>
            <a:ext cx="2286000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3810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২১শে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ফেব্রুয়ারির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তাৎপর্য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>
            <a:off x="2819400" y="838200"/>
            <a:ext cx="3886200" cy="16002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GB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819400"/>
            <a:ext cx="7924800" cy="30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আন্দোলন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হয়েছিল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মাতৃভাষা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কয়েকজন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শহিদের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লিখ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791200"/>
            <a:ext cx="9148483" cy="1066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46" y="0"/>
            <a:ext cx="1687938" cy="988649"/>
          </a:xfrm>
          <a:prstGeom prst="rect">
            <a:avLst/>
          </a:prstGeom>
        </p:spPr>
      </p:pic>
      <p:pic>
        <p:nvPicPr>
          <p:cNvPr id="14" name="Picture 13" descr="58888888888856545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838200"/>
            <a:ext cx="1371600" cy="131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3"/>
          <p:cNvSpPr txBox="1"/>
          <p:nvPr/>
        </p:nvSpPr>
        <p:spPr>
          <a:xfrm>
            <a:off x="0" y="2518350"/>
            <a:ext cx="4572000" cy="384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পল্লবী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চৌধুরী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সহকারী  শিক্ষক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আমড়াখাইর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০১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নবীগঞ্জ,হবিগঞ্জ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" pitchFamily="2" charset="0"/>
              </a:rPr>
              <a:t>pallobiroychowdhury93@gmail.com</a:t>
            </a:r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514600"/>
            <a:ext cx="4114800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bn-IN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228600"/>
            <a:ext cx="3352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648200" y="2209800"/>
            <a:ext cx="228600" cy="3810000"/>
            <a:chOff x="1219200" y="1524000"/>
            <a:chExt cx="762000" cy="3124200"/>
          </a:xfrm>
        </p:grpSpPr>
        <p:grpSp>
          <p:nvGrpSpPr>
            <p:cNvPr id="28" name="Group 15"/>
            <p:cNvGrpSpPr/>
            <p:nvPr/>
          </p:nvGrpSpPr>
          <p:grpSpPr>
            <a:xfrm>
              <a:off x="1219200" y="1524000"/>
              <a:ext cx="762000" cy="3124200"/>
              <a:chOff x="533400" y="1524000"/>
              <a:chExt cx="990600" cy="3124200"/>
            </a:xfrm>
            <a:solidFill>
              <a:srgbClr val="C00000"/>
            </a:solidFill>
          </p:grpSpPr>
          <p:sp>
            <p:nvSpPr>
              <p:cNvPr id="30" name="Curved Right Arrow 29"/>
              <p:cNvSpPr/>
              <p:nvPr/>
            </p:nvSpPr>
            <p:spPr>
              <a:xfrm>
                <a:off x="533400" y="1524000"/>
                <a:ext cx="457200" cy="3124200"/>
              </a:xfrm>
              <a:prstGeom prst="curvedRightArrow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urved Left Arrow 30"/>
              <p:cNvSpPr/>
              <p:nvPr/>
            </p:nvSpPr>
            <p:spPr>
              <a:xfrm>
                <a:off x="990600" y="1524000"/>
                <a:ext cx="533400" cy="3124200"/>
              </a:xfrm>
              <a:prstGeom prst="curvedLeftArrow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Pentagon 28"/>
            <p:cNvSpPr/>
            <p:nvPr/>
          </p:nvSpPr>
          <p:spPr>
            <a:xfrm>
              <a:off x="1524000" y="1600200"/>
              <a:ext cx="152400" cy="2895600"/>
            </a:xfrm>
            <a:prstGeom prst="homePlate">
              <a:avLst/>
            </a:prstGeom>
            <a:solidFill>
              <a:srgbClr val="00206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31" descr="download (2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990600"/>
            <a:ext cx="193357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2438400" y="914400"/>
            <a:ext cx="4343400" cy="16002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71800"/>
            <a:ext cx="9144000" cy="190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বিদ্যালয়ে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২১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ফেব্রুয়ারি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/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আর্ন্তজাতিক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মাতৃভাষা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পাঁচটি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বাক্যে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GB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1371600"/>
            <a:ext cx="6934200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533400"/>
            <a:ext cx="4038600" cy="70788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GB" sz="4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52600" y="914400"/>
            <a:ext cx="647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দেখি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3657600"/>
            <a:ext cx="647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ভিডিওটিতে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পেলে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600" dirty="0" err="1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3657600"/>
            <a:ext cx="647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শহীদ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মিনারে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6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3657600"/>
            <a:ext cx="647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শহিদ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মিনারে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6400" y="3657600"/>
            <a:ext cx="647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শহিদদের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শ্রদ্ধা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নিবেদন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করি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62200" y="2362200"/>
          <a:ext cx="5229225" cy="439737"/>
        </p:xfrm>
        <a:graphic>
          <a:graphicData uri="http://schemas.openxmlformats.org/presentationml/2006/ole">
            <p:oleObj spid="_x0000_s1026" name="Packager Shell Object" showAsIcon="1" r:id="rId7" imgW="5228640" imgH="4402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219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তাহলে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GB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36736" y="2133600"/>
            <a:ext cx="7978664" cy="3688903"/>
            <a:chOff x="936736" y="2133600"/>
            <a:chExt cx="7978664" cy="3688903"/>
          </a:xfrm>
        </p:grpSpPr>
        <p:sp>
          <p:nvSpPr>
            <p:cNvPr id="11" name="Rectangular Callout 10"/>
            <p:cNvSpPr/>
            <p:nvPr/>
          </p:nvSpPr>
          <p:spPr>
            <a:xfrm>
              <a:off x="3886200" y="2133600"/>
              <a:ext cx="5029200" cy="2209800"/>
            </a:xfrm>
            <a:prstGeom prst="wedgeRectCallout">
              <a:avLst>
                <a:gd name="adj1" fmla="val -22016"/>
                <a:gd name="adj2" fmla="val 6949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2">
                <a:avLst/>
              </a:prstTxWarp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ভা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ষা</a:t>
              </a:r>
              <a:r>
                <a:rPr lang="en-US" sz="3600" b="1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আ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Nikosh" pitchFamily="2" charset="0"/>
                  <a:cs typeface="Nikosh" pitchFamily="2" charset="0"/>
                </a:rPr>
                <a:t>ন্দো</a:t>
              </a:r>
              <a:r>
                <a:rPr lang="en-US" sz="3600" b="1" dirty="0" err="1" smtClean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ল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ন</a:t>
              </a:r>
              <a:endPara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১৯৫২</a:t>
              </a:r>
              <a:endParaRPr lang="en-GB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85BA6968-CC04-4797-9C33-4E3555911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36736" y="2527473"/>
              <a:ext cx="2003756" cy="32950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1905000" y="609600"/>
            <a:ext cx="5943600" cy="1981200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isometricOffAxis2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GB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352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23A11CE-5F3A-453E-BFAB-D5EABAA33BE9}"/>
              </a:ext>
            </a:extLst>
          </p:cNvPr>
          <p:cNvSpPr txBox="1"/>
          <p:nvPr/>
        </p:nvSpPr>
        <p:spPr>
          <a:xfrm>
            <a:off x="0" y="2590801"/>
            <a:ext cx="914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19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কবে শুরু হয়েছে তা বলতে পারবে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114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১৪.১.২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ভাষা আন্দোলনের শহিদদের নাম বলতে পারবে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8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১৪.১.৩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ভাষা আন্দোলনের শহিদদের স্বরণে যে জাতীয় শহিদ মিনারটি তৈরি হয়েছে তা বলতে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038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১৪.১.৪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শে ফেব্রুয়ারির তাৎপর্য বলতে পারবে ।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1143000"/>
            <a:ext cx="60198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আন্দোলনের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প্রক্ষাপট</a:t>
            </a:r>
            <a:endParaRPr lang="en-GB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1676400"/>
            <a:ext cx="1905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১৯৪৭</a:t>
            </a:r>
            <a:endParaRPr lang="en-GB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2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১৯৪৭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ভারত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পাকিস্তান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ব্রিটিশদের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কাছ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স্বাধীনতা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লাভ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2800" b="1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9144000" y="152401"/>
            <a:ext cx="2971800" cy="1828800"/>
            <a:chOff x="996731" y="1078338"/>
            <a:chExt cx="2521157" cy="2051029"/>
          </a:xfrm>
        </p:grpSpPr>
        <p:sp>
          <p:nvSpPr>
            <p:cNvPr id="12" name="Freeform 11"/>
            <p:cNvSpPr/>
            <p:nvPr/>
          </p:nvSpPr>
          <p:spPr>
            <a:xfrm rot="598280">
              <a:off x="996731" y="1078338"/>
              <a:ext cx="2521157" cy="2051029"/>
            </a:xfrm>
            <a:custGeom>
              <a:avLst/>
              <a:gdLst>
                <a:gd name="connsiteX0" fmla="*/ 0 w 2365828"/>
                <a:gd name="connsiteY0" fmla="*/ 1001486 h 1857829"/>
                <a:gd name="connsiteX1" fmla="*/ 174171 w 2365828"/>
                <a:gd name="connsiteY1" fmla="*/ 1059543 h 1857829"/>
                <a:gd name="connsiteX2" fmla="*/ 391886 w 2365828"/>
                <a:gd name="connsiteY2" fmla="*/ 1030514 h 1857829"/>
                <a:gd name="connsiteX3" fmla="*/ 566057 w 2365828"/>
                <a:gd name="connsiteY3" fmla="*/ 1030514 h 1857829"/>
                <a:gd name="connsiteX4" fmla="*/ 754743 w 2365828"/>
                <a:gd name="connsiteY4" fmla="*/ 986972 h 1857829"/>
                <a:gd name="connsiteX5" fmla="*/ 783771 w 2365828"/>
                <a:gd name="connsiteY5" fmla="*/ 899886 h 1857829"/>
                <a:gd name="connsiteX6" fmla="*/ 812800 w 2365828"/>
                <a:gd name="connsiteY6" fmla="*/ 827314 h 1857829"/>
                <a:gd name="connsiteX7" fmla="*/ 841828 w 2365828"/>
                <a:gd name="connsiteY7" fmla="*/ 783772 h 1857829"/>
                <a:gd name="connsiteX8" fmla="*/ 914400 w 2365828"/>
                <a:gd name="connsiteY8" fmla="*/ 812800 h 1857829"/>
                <a:gd name="connsiteX9" fmla="*/ 986971 w 2365828"/>
                <a:gd name="connsiteY9" fmla="*/ 769257 h 1857829"/>
                <a:gd name="connsiteX10" fmla="*/ 1074057 w 2365828"/>
                <a:gd name="connsiteY10" fmla="*/ 754743 h 1857829"/>
                <a:gd name="connsiteX11" fmla="*/ 1175657 w 2365828"/>
                <a:gd name="connsiteY11" fmla="*/ 740229 h 1857829"/>
                <a:gd name="connsiteX12" fmla="*/ 1219200 w 2365828"/>
                <a:gd name="connsiteY12" fmla="*/ 740229 h 1857829"/>
                <a:gd name="connsiteX13" fmla="*/ 1248228 w 2365828"/>
                <a:gd name="connsiteY13" fmla="*/ 609600 h 1857829"/>
                <a:gd name="connsiteX14" fmla="*/ 1248228 w 2365828"/>
                <a:gd name="connsiteY14" fmla="*/ 566057 h 1857829"/>
                <a:gd name="connsiteX15" fmla="*/ 1378857 w 2365828"/>
                <a:gd name="connsiteY15" fmla="*/ 522514 h 1857829"/>
                <a:gd name="connsiteX16" fmla="*/ 1335314 w 2365828"/>
                <a:gd name="connsiteY16" fmla="*/ 464457 h 1857829"/>
                <a:gd name="connsiteX17" fmla="*/ 1349828 w 2365828"/>
                <a:gd name="connsiteY17" fmla="*/ 420914 h 1857829"/>
                <a:gd name="connsiteX18" fmla="*/ 1451428 w 2365828"/>
                <a:gd name="connsiteY18" fmla="*/ 449943 h 1857829"/>
                <a:gd name="connsiteX19" fmla="*/ 1524000 w 2365828"/>
                <a:gd name="connsiteY19" fmla="*/ 435429 h 1857829"/>
                <a:gd name="connsiteX20" fmla="*/ 1509486 w 2365828"/>
                <a:gd name="connsiteY20" fmla="*/ 362857 h 1857829"/>
                <a:gd name="connsiteX21" fmla="*/ 1524000 w 2365828"/>
                <a:gd name="connsiteY21" fmla="*/ 319314 h 1857829"/>
                <a:gd name="connsiteX22" fmla="*/ 1567543 w 2365828"/>
                <a:gd name="connsiteY22" fmla="*/ 275772 h 1857829"/>
                <a:gd name="connsiteX23" fmla="*/ 1524000 w 2365828"/>
                <a:gd name="connsiteY23" fmla="*/ 188686 h 1857829"/>
                <a:gd name="connsiteX24" fmla="*/ 1567543 w 2365828"/>
                <a:gd name="connsiteY24" fmla="*/ 116114 h 1857829"/>
                <a:gd name="connsiteX25" fmla="*/ 1727200 w 2365828"/>
                <a:gd name="connsiteY25" fmla="*/ 43543 h 1857829"/>
                <a:gd name="connsiteX26" fmla="*/ 1828800 w 2365828"/>
                <a:gd name="connsiteY26" fmla="*/ 72572 h 1857829"/>
                <a:gd name="connsiteX27" fmla="*/ 1901371 w 2365828"/>
                <a:gd name="connsiteY27" fmla="*/ 0 h 1857829"/>
                <a:gd name="connsiteX28" fmla="*/ 2075543 w 2365828"/>
                <a:gd name="connsiteY28" fmla="*/ 29029 h 1857829"/>
                <a:gd name="connsiteX29" fmla="*/ 2206171 w 2365828"/>
                <a:gd name="connsiteY29" fmla="*/ 72572 h 1857829"/>
                <a:gd name="connsiteX30" fmla="*/ 2220686 w 2365828"/>
                <a:gd name="connsiteY30" fmla="*/ 174172 h 1857829"/>
                <a:gd name="connsiteX31" fmla="*/ 2351314 w 2365828"/>
                <a:gd name="connsiteY31" fmla="*/ 203200 h 1857829"/>
                <a:gd name="connsiteX32" fmla="*/ 2351314 w 2365828"/>
                <a:gd name="connsiteY32" fmla="*/ 203200 h 1857829"/>
                <a:gd name="connsiteX33" fmla="*/ 2365828 w 2365828"/>
                <a:gd name="connsiteY33" fmla="*/ 275772 h 1857829"/>
                <a:gd name="connsiteX34" fmla="*/ 2133600 w 2365828"/>
                <a:gd name="connsiteY34" fmla="*/ 362857 h 1857829"/>
                <a:gd name="connsiteX35" fmla="*/ 2032000 w 2365828"/>
                <a:gd name="connsiteY35" fmla="*/ 319314 h 1857829"/>
                <a:gd name="connsiteX36" fmla="*/ 1973943 w 2365828"/>
                <a:gd name="connsiteY36" fmla="*/ 333829 h 1857829"/>
                <a:gd name="connsiteX37" fmla="*/ 1930400 w 2365828"/>
                <a:gd name="connsiteY37" fmla="*/ 362857 h 1857829"/>
                <a:gd name="connsiteX38" fmla="*/ 1959428 w 2365828"/>
                <a:gd name="connsiteY38" fmla="*/ 449943 h 1857829"/>
                <a:gd name="connsiteX39" fmla="*/ 1915886 w 2365828"/>
                <a:gd name="connsiteY39" fmla="*/ 537029 h 1857829"/>
                <a:gd name="connsiteX40" fmla="*/ 1959428 w 2365828"/>
                <a:gd name="connsiteY40" fmla="*/ 595086 h 1857829"/>
                <a:gd name="connsiteX41" fmla="*/ 2032000 w 2365828"/>
                <a:gd name="connsiteY41" fmla="*/ 638629 h 1857829"/>
                <a:gd name="connsiteX42" fmla="*/ 2075543 w 2365828"/>
                <a:gd name="connsiteY42" fmla="*/ 682172 h 1857829"/>
                <a:gd name="connsiteX43" fmla="*/ 2133600 w 2365828"/>
                <a:gd name="connsiteY43" fmla="*/ 682172 h 1857829"/>
                <a:gd name="connsiteX44" fmla="*/ 2017486 w 2365828"/>
                <a:gd name="connsiteY44" fmla="*/ 711200 h 1857829"/>
                <a:gd name="connsiteX45" fmla="*/ 2002971 w 2365828"/>
                <a:gd name="connsiteY45" fmla="*/ 740229 h 1857829"/>
                <a:gd name="connsiteX46" fmla="*/ 1930400 w 2365828"/>
                <a:gd name="connsiteY46" fmla="*/ 899886 h 1857829"/>
                <a:gd name="connsiteX47" fmla="*/ 1915886 w 2365828"/>
                <a:gd name="connsiteY47" fmla="*/ 972457 h 1857829"/>
                <a:gd name="connsiteX48" fmla="*/ 1828800 w 2365828"/>
                <a:gd name="connsiteY48" fmla="*/ 1016000 h 1857829"/>
                <a:gd name="connsiteX49" fmla="*/ 1799771 w 2365828"/>
                <a:gd name="connsiteY49" fmla="*/ 1088572 h 1857829"/>
                <a:gd name="connsiteX50" fmla="*/ 1741714 w 2365828"/>
                <a:gd name="connsiteY50" fmla="*/ 1146629 h 1857829"/>
                <a:gd name="connsiteX51" fmla="*/ 1640114 w 2365828"/>
                <a:gd name="connsiteY51" fmla="*/ 1204686 h 1857829"/>
                <a:gd name="connsiteX52" fmla="*/ 1553028 w 2365828"/>
                <a:gd name="connsiteY52" fmla="*/ 1291772 h 1857829"/>
                <a:gd name="connsiteX53" fmla="*/ 1407886 w 2365828"/>
                <a:gd name="connsiteY53" fmla="*/ 1291772 h 1857829"/>
                <a:gd name="connsiteX54" fmla="*/ 1349828 w 2365828"/>
                <a:gd name="connsiteY54" fmla="*/ 1320800 h 1857829"/>
                <a:gd name="connsiteX55" fmla="*/ 1291771 w 2365828"/>
                <a:gd name="connsiteY55" fmla="*/ 1378857 h 1857829"/>
                <a:gd name="connsiteX56" fmla="*/ 1262743 w 2365828"/>
                <a:gd name="connsiteY56" fmla="*/ 1422400 h 1857829"/>
                <a:gd name="connsiteX57" fmla="*/ 1306286 w 2365828"/>
                <a:gd name="connsiteY57" fmla="*/ 1480457 h 1857829"/>
                <a:gd name="connsiteX58" fmla="*/ 1335314 w 2365828"/>
                <a:gd name="connsiteY58" fmla="*/ 1582057 h 1857829"/>
                <a:gd name="connsiteX59" fmla="*/ 1407886 w 2365828"/>
                <a:gd name="connsiteY59" fmla="*/ 1596572 h 1857829"/>
                <a:gd name="connsiteX60" fmla="*/ 1494971 w 2365828"/>
                <a:gd name="connsiteY60" fmla="*/ 1712686 h 1857829"/>
                <a:gd name="connsiteX61" fmla="*/ 1465943 w 2365828"/>
                <a:gd name="connsiteY61" fmla="*/ 1756229 h 1857829"/>
                <a:gd name="connsiteX62" fmla="*/ 1393371 w 2365828"/>
                <a:gd name="connsiteY62" fmla="*/ 1770743 h 1857829"/>
                <a:gd name="connsiteX63" fmla="*/ 1320800 w 2365828"/>
                <a:gd name="connsiteY63" fmla="*/ 1770743 h 1857829"/>
                <a:gd name="connsiteX64" fmla="*/ 1320800 w 2365828"/>
                <a:gd name="connsiteY64" fmla="*/ 1770743 h 1857829"/>
                <a:gd name="connsiteX65" fmla="*/ 1161143 w 2365828"/>
                <a:gd name="connsiteY65" fmla="*/ 1785257 h 1857829"/>
                <a:gd name="connsiteX66" fmla="*/ 1117600 w 2365828"/>
                <a:gd name="connsiteY66" fmla="*/ 1828800 h 1857829"/>
                <a:gd name="connsiteX67" fmla="*/ 1045028 w 2365828"/>
                <a:gd name="connsiteY67" fmla="*/ 1843314 h 1857829"/>
                <a:gd name="connsiteX68" fmla="*/ 1045028 w 2365828"/>
                <a:gd name="connsiteY68" fmla="*/ 1857829 h 1857829"/>
                <a:gd name="connsiteX69" fmla="*/ 957943 w 2365828"/>
                <a:gd name="connsiteY69" fmla="*/ 1828800 h 1857829"/>
                <a:gd name="connsiteX70" fmla="*/ 899886 w 2365828"/>
                <a:gd name="connsiteY70" fmla="*/ 1756229 h 1857829"/>
                <a:gd name="connsiteX71" fmla="*/ 870857 w 2365828"/>
                <a:gd name="connsiteY71" fmla="*/ 1698172 h 1857829"/>
                <a:gd name="connsiteX72" fmla="*/ 827314 w 2365828"/>
                <a:gd name="connsiteY72" fmla="*/ 1654629 h 1857829"/>
                <a:gd name="connsiteX73" fmla="*/ 827314 w 2365828"/>
                <a:gd name="connsiteY73" fmla="*/ 1654629 h 1857829"/>
                <a:gd name="connsiteX74" fmla="*/ 682171 w 2365828"/>
                <a:gd name="connsiteY74" fmla="*/ 1625600 h 1857829"/>
                <a:gd name="connsiteX75" fmla="*/ 682171 w 2365828"/>
                <a:gd name="connsiteY75" fmla="*/ 1625600 h 1857829"/>
                <a:gd name="connsiteX76" fmla="*/ 508000 w 2365828"/>
                <a:gd name="connsiteY76" fmla="*/ 1640114 h 1857829"/>
                <a:gd name="connsiteX77" fmla="*/ 435428 w 2365828"/>
                <a:gd name="connsiteY77" fmla="*/ 1640114 h 1857829"/>
                <a:gd name="connsiteX78" fmla="*/ 406400 w 2365828"/>
                <a:gd name="connsiteY78" fmla="*/ 1669143 h 1857829"/>
                <a:gd name="connsiteX79" fmla="*/ 304800 w 2365828"/>
                <a:gd name="connsiteY79" fmla="*/ 1669143 h 1857829"/>
                <a:gd name="connsiteX80" fmla="*/ 246743 w 2365828"/>
                <a:gd name="connsiteY80" fmla="*/ 1640114 h 1857829"/>
                <a:gd name="connsiteX81" fmla="*/ 188686 w 2365828"/>
                <a:gd name="connsiteY81" fmla="*/ 1669143 h 1857829"/>
                <a:gd name="connsiteX82" fmla="*/ 130628 w 2365828"/>
                <a:gd name="connsiteY82" fmla="*/ 1683657 h 1857829"/>
                <a:gd name="connsiteX83" fmla="*/ 101600 w 2365828"/>
                <a:gd name="connsiteY83" fmla="*/ 1611086 h 1857829"/>
                <a:gd name="connsiteX84" fmla="*/ 174171 w 2365828"/>
                <a:gd name="connsiteY84" fmla="*/ 1494972 h 1857829"/>
                <a:gd name="connsiteX85" fmla="*/ 275771 w 2365828"/>
                <a:gd name="connsiteY85" fmla="*/ 1465943 h 1857829"/>
                <a:gd name="connsiteX86" fmla="*/ 333828 w 2365828"/>
                <a:gd name="connsiteY86" fmla="*/ 1407886 h 1857829"/>
                <a:gd name="connsiteX87" fmla="*/ 290286 w 2365828"/>
                <a:gd name="connsiteY87" fmla="*/ 1349829 h 1857829"/>
                <a:gd name="connsiteX88" fmla="*/ 275771 w 2365828"/>
                <a:gd name="connsiteY88" fmla="*/ 1277257 h 1857829"/>
                <a:gd name="connsiteX89" fmla="*/ 246743 w 2365828"/>
                <a:gd name="connsiteY89" fmla="*/ 1233714 h 1857829"/>
                <a:gd name="connsiteX90" fmla="*/ 145143 w 2365828"/>
                <a:gd name="connsiteY90" fmla="*/ 1233714 h 1857829"/>
                <a:gd name="connsiteX91" fmla="*/ 101600 w 2365828"/>
                <a:gd name="connsiteY91" fmla="*/ 1190172 h 1857829"/>
                <a:gd name="connsiteX92" fmla="*/ 43543 w 2365828"/>
                <a:gd name="connsiteY92" fmla="*/ 1132114 h 1857829"/>
                <a:gd name="connsiteX93" fmla="*/ 0 w 2365828"/>
                <a:gd name="connsiteY93" fmla="*/ 1001486 h 185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365828" h="1857829">
                  <a:moveTo>
                    <a:pt x="0" y="1001486"/>
                  </a:moveTo>
                  <a:lnTo>
                    <a:pt x="174171" y="1059543"/>
                  </a:lnTo>
                  <a:lnTo>
                    <a:pt x="391886" y="1030514"/>
                  </a:lnTo>
                  <a:lnTo>
                    <a:pt x="566057" y="1030514"/>
                  </a:lnTo>
                  <a:lnTo>
                    <a:pt x="754743" y="986972"/>
                  </a:lnTo>
                  <a:lnTo>
                    <a:pt x="783771" y="899886"/>
                  </a:lnTo>
                  <a:lnTo>
                    <a:pt x="812800" y="827314"/>
                  </a:lnTo>
                  <a:lnTo>
                    <a:pt x="841828" y="783772"/>
                  </a:lnTo>
                  <a:lnTo>
                    <a:pt x="914400" y="812800"/>
                  </a:lnTo>
                  <a:lnTo>
                    <a:pt x="986971" y="769257"/>
                  </a:lnTo>
                  <a:lnTo>
                    <a:pt x="1074057" y="754743"/>
                  </a:lnTo>
                  <a:lnTo>
                    <a:pt x="1175657" y="740229"/>
                  </a:lnTo>
                  <a:lnTo>
                    <a:pt x="1219200" y="740229"/>
                  </a:lnTo>
                  <a:lnTo>
                    <a:pt x="1248228" y="609600"/>
                  </a:lnTo>
                  <a:lnTo>
                    <a:pt x="1248228" y="566057"/>
                  </a:lnTo>
                  <a:lnTo>
                    <a:pt x="1378857" y="522514"/>
                  </a:lnTo>
                  <a:lnTo>
                    <a:pt x="1335314" y="464457"/>
                  </a:lnTo>
                  <a:lnTo>
                    <a:pt x="1349828" y="420914"/>
                  </a:lnTo>
                  <a:lnTo>
                    <a:pt x="1451428" y="449943"/>
                  </a:lnTo>
                  <a:lnTo>
                    <a:pt x="1524000" y="435429"/>
                  </a:lnTo>
                  <a:lnTo>
                    <a:pt x="1509486" y="362857"/>
                  </a:lnTo>
                  <a:lnTo>
                    <a:pt x="1524000" y="319314"/>
                  </a:lnTo>
                  <a:lnTo>
                    <a:pt x="1567543" y="275772"/>
                  </a:lnTo>
                  <a:lnTo>
                    <a:pt x="1524000" y="188686"/>
                  </a:lnTo>
                  <a:lnTo>
                    <a:pt x="1567543" y="116114"/>
                  </a:lnTo>
                  <a:lnTo>
                    <a:pt x="1727200" y="43543"/>
                  </a:lnTo>
                  <a:lnTo>
                    <a:pt x="1828800" y="72572"/>
                  </a:lnTo>
                  <a:lnTo>
                    <a:pt x="1901371" y="0"/>
                  </a:lnTo>
                  <a:lnTo>
                    <a:pt x="2075543" y="29029"/>
                  </a:lnTo>
                  <a:lnTo>
                    <a:pt x="2206171" y="72572"/>
                  </a:lnTo>
                  <a:lnTo>
                    <a:pt x="2220686" y="174172"/>
                  </a:lnTo>
                  <a:lnTo>
                    <a:pt x="2351314" y="203200"/>
                  </a:lnTo>
                  <a:lnTo>
                    <a:pt x="2351314" y="203200"/>
                  </a:lnTo>
                  <a:lnTo>
                    <a:pt x="2365828" y="275772"/>
                  </a:lnTo>
                  <a:lnTo>
                    <a:pt x="2133600" y="362857"/>
                  </a:lnTo>
                  <a:lnTo>
                    <a:pt x="2032000" y="319314"/>
                  </a:lnTo>
                  <a:lnTo>
                    <a:pt x="1973943" y="333829"/>
                  </a:lnTo>
                  <a:lnTo>
                    <a:pt x="1930400" y="362857"/>
                  </a:lnTo>
                  <a:lnTo>
                    <a:pt x="1959428" y="449943"/>
                  </a:lnTo>
                  <a:lnTo>
                    <a:pt x="1915886" y="537029"/>
                  </a:lnTo>
                  <a:lnTo>
                    <a:pt x="1959428" y="595086"/>
                  </a:lnTo>
                  <a:lnTo>
                    <a:pt x="2032000" y="638629"/>
                  </a:lnTo>
                  <a:lnTo>
                    <a:pt x="2075543" y="682172"/>
                  </a:lnTo>
                  <a:lnTo>
                    <a:pt x="2133600" y="682172"/>
                  </a:lnTo>
                  <a:lnTo>
                    <a:pt x="2017486" y="711200"/>
                  </a:lnTo>
                  <a:lnTo>
                    <a:pt x="2002971" y="740229"/>
                  </a:lnTo>
                  <a:lnTo>
                    <a:pt x="1930400" y="899886"/>
                  </a:lnTo>
                  <a:lnTo>
                    <a:pt x="1915886" y="972457"/>
                  </a:lnTo>
                  <a:lnTo>
                    <a:pt x="1828800" y="1016000"/>
                  </a:lnTo>
                  <a:lnTo>
                    <a:pt x="1799771" y="1088572"/>
                  </a:lnTo>
                  <a:lnTo>
                    <a:pt x="1741714" y="1146629"/>
                  </a:lnTo>
                  <a:lnTo>
                    <a:pt x="1640114" y="1204686"/>
                  </a:lnTo>
                  <a:lnTo>
                    <a:pt x="1553028" y="1291772"/>
                  </a:lnTo>
                  <a:lnTo>
                    <a:pt x="1407886" y="1291772"/>
                  </a:lnTo>
                  <a:lnTo>
                    <a:pt x="1349828" y="1320800"/>
                  </a:lnTo>
                  <a:lnTo>
                    <a:pt x="1291771" y="1378857"/>
                  </a:lnTo>
                  <a:lnTo>
                    <a:pt x="1262743" y="1422400"/>
                  </a:lnTo>
                  <a:lnTo>
                    <a:pt x="1306286" y="1480457"/>
                  </a:lnTo>
                  <a:lnTo>
                    <a:pt x="1335314" y="1582057"/>
                  </a:lnTo>
                  <a:lnTo>
                    <a:pt x="1407886" y="1596572"/>
                  </a:lnTo>
                  <a:lnTo>
                    <a:pt x="1494971" y="1712686"/>
                  </a:lnTo>
                  <a:lnTo>
                    <a:pt x="1465943" y="1756229"/>
                  </a:lnTo>
                  <a:lnTo>
                    <a:pt x="1393371" y="1770743"/>
                  </a:lnTo>
                  <a:lnTo>
                    <a:pt x="1320800" y="1770743"/>
                  </a:lnTo>
                  <a:lnTo>
                    <a:pt x="1320800" y="1770743"/>
                  </a:lnTo>
                  <a:lnTo>
                    <a:pt x="1161143" y="1785257"/>
                  </a:lnTo>
                  <a:lnTo>
                    <a:pt x="1117600" y="1828800"/>
                  </a:lnTo>
                  <a:lnTo>
                    <a:pt x="1045028" y="1843314"/>
                  </a:lnTo>
                  <a:lnTo>
                    <a:pt x="1045028" y="1857829"/>
                  </a:lnTo>
                  <a:lnTo>
                    <a:pt x="957943" y="1828800"/>
                  </a:lnTo>
                  <a:lnTo>
                    <a:pt x="899886" y="1756229"/>
                  </a:lnTo>
                  <a:lnTo>
                    <a:pt x="870857" y="1698172"/>
                  </a:lnTo>
                  <a:lnTo>
                    <a:pt x="827314" y="1654629"/>
                  </a:lnTo>
                  <a:lnTo>
                    <a:pt x="827314" y="1654629"/>
                  </a:lnTo>
                  <a:lnTo>
                    <a:pt x="682171" y="1625600"/>
                  </a:lnTo>
                  <a:lnTo>
                    <a:pt x="682171" y="1625600"/>
                  </a:lnTo>
                  <a:lnTo>
                    <a:pt x="508000" y="1640114"/>
                  </a:lnTo>
                  <a:lnTo>
                    <a:pt x="435428" y="1640114"/>
                  </a:lnTo>
                  <a:lnTo>
                    <a:pt x="406400" y="1669143"/>
                  </a:lnTo>
                  <a:lnTo>
                    <a:pt x="304800" y="1669143"/>
                  </a:lnTo>
                  <a:lnTo>
                    <a:pt x="246743" y="1640114"/>
                  </a:lnTo>
                  <a:lnTo>
                    <a:pt x="188686" y="1669143"/>
                  </a:lnTo>
                  <a:lnTo>
                    <a:pt x="130628" y="1683657"/>
                  </a:lnTo>
                  <a:lnTo>
                    <a:pt x="101600" y="1611086"/>
                  </a:lnTo>
                  <a:lnTo>
                    <a:pt x="174171" y="1494972"/>
                  </a:lnTo>
                  <a:lnTo>
                    <a:pt x="275771" y="1465943"/>
                  </a:lnTo>
                  <a:lnTo>
                    <a:pt x="333828" y="1407886"/>
                  </a:lnTo>
                  <a:lnTo>
                    <a:pt x="290286" y="1349829"/>
                  </a:lnTo>
                  <a:lnTo>
                    <a:pt x="275771" y="1277257"/>
                  </a:lnTo>
                  <a:lnTo>
                    <a:pt x="246743" y="1233714"/>
                  </a:lnTo>
                  <a:lnTo>
                    <a:pt x="145143" y="1233714"/>
                  </a:lnTo>
                  <a:lnTo>
                    <a:pt x="101600" y="1190172"/>
                  </a:lnTo>
                  <a:lnTo>
                    <a:pt x="43543" y="1132114"/>
                  </a:lnTo>
                  <a:lnTo>
                    <a:pt x="0" y="1001486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9504070">
              <a:off x="1400728" y="1850705"/>
              <a:ext cx="2050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পাকিস্তান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9601200" y="2514600"/>
            <a:ext cx="1727552" cy="915558"/>
            <a:chOff x="4648986" y="2286000"/>
            <a:chExt cx="1727552" cy="915558"/>
          </a:xfrm>
        </p:grpSpPr>
        <p:sp>
          <p:nvSpPr>
            <p:cNvPr id="14" name="Freeform 13"/>
            <p:cNvSpPr/>
            <p:nvPr/>
          </p:nvSpPr>
          <p:spPr>
            <a:xfrm>
              <a:off x="5105400" y="2286000"/>
              <a:ext cx="1066800" cy="915558"/>
            </a:xfrm>
            <a:custGeom>
              <a:avLst/>
              <a:gdLst>
                <a:gd name="connsiteX0" fmla="*/ 121443 w 676275"/>
                <a:gd name="connsiteY0" fmla="*/ 671513 h 754857"/>
                <a:gd name="connsiteX1" fmla="*/ 123825 w 676275"/>
                <a:gd name="connsiteY1" fmla="*/ 569119 h 754857"/>
                <a:gd name="connsiteX2" fmla="*/ 116681 w 676275"/>
                <a:gd name="connsiteY2" fmla="*/ 547688 h 754857"/>
                <a:gd name="connsiteX3" fmla="*/ 116681 w 676275"/>
                <a:gd name="connsiteY3" fmla="*/ 514350 h 754857"/>
                <a:gd name="connsiteX4" fmla="*/ 119062 w 676275"/>
                <a:gd name="connsiteY4" fmla="*/ 483394 h 754857"/>
                <a:gd name="connsiteX5" fmla="*/ 109537 w 676275"/>
                <a:gd name="connsiteY5" fmla="*/ 461963 h 754857"/>
                <a:gd name="connsiteX6" fmla="*/ 95250 w 676275"/>
                <a:gd name="connsiteY6" fmla="*/ 438150 h 754857"/>
                <a:gd name="connsiteX7" fmla="*/ 90487 w 676275"/>
                <a:gd name="connsiteY7" fmla="*/ 421482 h 754857"/>
                <a:gd name="connsiteX8" fmla="*/ 109537 w 676275"/>
                <a:gd name="connsiteY8" fmla="*/ 419100 h 754857"/>
                <a:gd name="connsiteX9" fmla="*/ 111918 w 676275"/>
                <a:gd name="connsiteY9" fmla="*/ 400050 h 754857"/>
                <a:gd name="connsiteX10" fmla="*/ 100012 w 676275"/>
                <a:gd name="connsiteY10" fmla="*/ 369094 h 754857"/>
                <a:gd name="connsiteX11" fmla="*/ 69056 w 676275"/>
                <a:gd name="connsiteY11" fmla="*/ 335757 h 754857"/>
                <a:gd name="connsiteX12" fmla="*/ 50006 w 676275"/>
                <a:gd name="connsiteY12" fmla="*/ 316707 h 754857"/>
                <a:gd name="connsiteX13" fmla="*/ 19050 w 676275"/>
                <a:gd name="connsiteY13" fmla="*/ 288132 h 754857"/>
                <a:gd name="connsiteX14" fmla="*/ 2381 w 676275"/>
                <a:gd name="connsiteY14" fmla="*/ 264319 h 754857"/>
                <a:gd name="connsiteX15" fmla="*/ 0 w 676275"/>
                <a:gd name="connsiteY15" fmla="*/ 240507 h 754857"/>
                <a:gd name="connsiteX16" fmla="*/ 19050 w 676275"/>
                <a:gd name="connsiteY16" fmla="*/ 221457 h 754857"/>
                <a:gd name="connsiteX17" fmla="*/ 45243 w 676275"/>
                <a:gd name="connsiteY17" fmla="*/ 209550 h 754857"/>
                <a:gd name="connsiteX18" fmla="*/ 71437 w 676275"/>
                <a:gd name="connsiteY18" fmla="*/ 204788 h 754857"/>
                <a:gd name="connsiteX19" fmla="*/ 90487 w 676275"/>
                <a:gd name="connsiteY19" fmla="*/ 188119 h 754857"/>
                <a:gd name="connsiteX20" fmla="*/ 104775 w 676275"/>
                <a:gd name="connsiteY20" fmla="*/ 178594 h 754857"/>
                <a:gd name="connsiteX21" fmla="*/ 116681 w 676275"/>
                <a:gd name="connsiteY21" fmla="*/ 161925 h 754857"/>
                <a:gd name="connsiteX22" fmla="*/ 111918 w 676275"/>
                <a:gd name="connsiteY22" fmla="*/ 147638 h 754857"/>
                <a:gd name="connsiteX23" fmla="*/ 95250 w 676275"/>
                <a:gd name="connsiteY23" fmla="*/ 130969 h 754857"/>
                <a:gd name="connsiteX24" fmla="*/ 73818 w 676275"/>
                <a:gd name="connsiteY24" fmla="*/ 111919 h 754857"/>
                <a:gd name="connsiteX25" fmla="*/ 52387 w 676275"/>
                <a:gd name="connsiteY25" fmla="*/ 109538 h 754857"/>
                <a:gd name="connsiteX26" fmla="*/ 38100 w 676275"/>
                <a:gd name="connsiteY26" fmla="*/ 97632 h 754857"/>
                <a:gd name="connsiteX27" fmla="*/ 9525 w 676275"/>
                <a:gd name="connsiteY27" fmla="*/ 85725 h 754857"/>
                <a:gd name="connsiteX28" fmla="*/ 11906 w 676275"/>
                <a:gd name="connsiteY28" fmla="*/ 73819 h 754857"/>
                <a:gd name="connsiteX29" fmla="*/ 21431 w 676275"/>
                <a:gd name="connsiteY29" fmla="*/ 57150 h 754857"/>
                <a:gd name="connsiteX30" fmla="*/ 33337 w 676275"/>
                <a:gd name="connsiteY30" fmla="*/ 45244 h 754857"/>
                <a:gd name="connsiteX31" fmla="*/ 33337 w 676275"/>
                <a:gd name="connsiteY31" fmla="*/ 45244 h 754857"/>
                <a:gd name="connsiteX32" fmla="*/ 45243 w 676275"/>
                <a:gd name="connsiteY32" fmla="*/ 33338 h 754857"/>
                <a:gd name="connsiteX33" fmla="*/ 38100 w 676275"/>
                <a:gd name="connsiteY33" fmla="*/ 0 h 754857"/>
                <a:gd name="connsiteX34" fmla="*/ 69056 w 676275"/>
                <a:gd name="connsiteY34" fmla="*/ 7144 h 754857"/>
                <a:gd name="connsiteX35" fmla="*/ 88106 w 676275"/>
                <a:gd name="connsiteY35" fmla="*/ 23813 h 754857"/>
                <a:gd name="connsiteX36" fmla="*/ 114300 w 676275"/>
                <a:gd name="connsiteY36" fmla="*/ 30957 h 754857"/>
                <a:gd name="connsiteX37" fmla="*/ 114300 w 676275"/>
                <a:gd name="connsiteY37" fmla="*/ 30957 h 754857"/>
                <a:gd name="connsiteX38" fmla="*/ 138112 w 676275"/>
                <a:gd name="connsiteY38" fmla="*/ 21432 h 754857"/>
                <a:gd name="connsiteX39" fmla="*/ 157162 w 676275"/>
                <a:gd name="connsiteY39" fmla="*/ 26194 h 754857"/>
                <a:gd name="connsiteX40" fmla="*/ 166687 w 676275"/>
                <a:gd name="connsiteY40" fmla="*/ 33338 h 754857"/>
                <a:gd name="connsiteX41" fmla="*/ 180975 w 676275"/>
                <a:gd name="connsiteY41" fmla="*/ 47625 h 754857"/>
                <a:gd name="connsiteX42" fmla="*/ 180975 w 676275"/>
                <a:gd name="connsiteY42" fmla="*/ 47625 h 754857"/>
                <a:gd name="connsiteX43" fmla="*/ 214312 w 676275"/>
                <a:gd name="connsiteY43" fmla="*/ 73819 h 754857"/>
                <a:gd name="connsiteX44" fmla="*/ 228600 w 676275"/>
                <a:gd name="connsiteY44" fmla="*/ 76200 h 754857"/>
                <a:gd name="connsiteX45" fmla="*/ 235743 w 676275"/>
                <a:gd name="connsiteY45" fmla="*/ 61913 h 754857"/>
                <a:gd name="connsiteX46" fmla="*/ 252412 w 676275"/>
                <a:gd name="connsiteY46" fmla="*/ 61913 h 754857"/>
                <a:gd name="connsiteX47" fmla="*/ 269081 w 676275"/>
                <a:gd name="connsiteY47" fmla="*/ 66675 h 754857"/>
                <a:gd name="connsiteX48" fmla="*/ 269081 w 676275"/>
                <a:gd name="connsiteY48" fmla="*/ 66675 h 754857"/>
                <a:gd name="connsiteX49" fmla="*/ 283368 w 676275"/>
                <a:gd name="connsiteY49" fmla="*/ 88107 h 754857"/>
                <a:gd name="connsiteX50" fmla="*/ 273843 w 676275"/>
                <a:gd name="connsiteY50" fmla="*/ 107157 h 754857"/>
                <a:gd name="connsiteX51" fmla="*/ 273843 w 676275"/>
                <a:gd name="connsiteY51" fmla="*/ 107157 h 754857"/>
                <a:gd name="connsiteX52" fmla="*/ 276225 w 676275"/>
                <a:gd name="connsiteY52" fmla="*/ 135732 h 754857"/>
                <a:gd name="connsiteX53" fmla="*/ 276225 w 676275"/>
                <a:gd name="connsiteY53" fmla="*/ 135732 h 754857"/>
                <a:gd name="connsiteX54" fmla="*/ 271462 w 676275"/>
                <a:gd name="connsiteY54" fmla="*/ 157163 h 754857"/>
                <a:gd name="connsiteX55" fmla="*/ 285750 w 676275"/>
                <a:gd name="connsiteY55" fmla="*/ 169069 h 754857"/>
                <a:gd name="connsiteX56" fmla="*/ 311943 w 676275"/>
                <a:gd name="connsiteY56" fmla="*/ 180975 h 754857"/>
                <a:gd name="connsiteX57" fmla="*/ 335756 w 676275"/>
                <a:gd name="connsiteY57" fmla="*/ 185738 h 754857"/>
                <a:gd name="connsiteX58" fmla="*/ 354806 w 676275"/>
                <a:gd name="connsiteY58" fmla="*/ 195263 h 754857"/>
                <a:gd name="connsiteX59" fmla="*/ 392906 w 676275"/>
                <a:gd name="connsiteY59" fmla="*/ 200025 h 754857"/>
                <a:gd name="connsiteX60" fmla="*/ 421481 w 676275"/>
                <a:gd name="connsiteY60" fmla="*/ 202407 h 754857"/>
                <a:gd name="connsiteX61" fmla="*/ 461962 w 676275"/>
                <a:gd name="connsiteY61" fmla="*/ 200025 h 754857"/>
                <a:gd name="connsiteX62" fmla="*/ 500062 w 676275"/>
                <a:gd name="connsiteY62" fmla="*/ 200025 h 754857"/>
                <a:gd name="connsiteX63" fmla="*/ 545306 w 676275"/>
                <a:gd name="connsiteY63" fmla="*/ 195263 h 754857"/>
                <a:gd name="connsiteX64" fmla="*/ 588168 w 676275"/>
                <a:gd name="connsiteY64" fmla="*/ 197644 h 754857"/>
                <a:gd name="connsiteX65" fmla="*/ 616743 w 676275"/>
                <a:gd name="connsiteY65" fmla="*/ 202407 h 754857"/>
                <a:gd name="connsiteX66" fmla="*/ 635793 w 676275"/>
                <a:gd name="connsiteY66" fmla="*/ 216694 h 754857"/>
                <a:gd name="connsiteX67" fmla="*/ 654843 w 676275"/>
                <a:gd name="connsiteY67" fmla="*/ 233363 h 754857"/>
                <a:gd name="connsiteX68" fmla="*/ 654843 w 676275"/>
                <a:gd name="connsiteY68" fmla="*/ 233363 h 754857"/>
                <a:gd name="connsiteX69" fmla="*/ 626268 w 676275"/>
                <a:gd name="connsiteY69" fmla="*/ 259557 h 754857"/>
                <a:gd name="connsiteX70" fmla="*/ 616743 w 676275"/>
                <a:gd name="connsiteY70" fmla="*/ 273844 h 754857"/>
                <a:gd name="connsiteX71" fmla="*/ 607218 w 676275"/>
                <a:gd name="connsiteY71" fmla="*/ 285750 h 754857"/>
                <a:gd name="connsiteX72" fmla="*/ 607218 w 676275"/>
                <a:gd name="connsiteY72" fmla="*/ 285750 h 754857"/>
                <a:gd name="connsiteX73" fmla="*/ 607218 w 676275"/>
                <a:gd name="connsiteY73" fmla="*/ 307182 h 754857"/>
                <a:gd name="connsiteX74" fmla="*/ 602456 w 676275"/>
                <a:gd name="connsiteY74" fmla="*/ 323850 h 754857"/>
                <a:gd name="connsiteX75" fmla="*/ 581025 w 676275"/>
                <a:gd name="connsiteY75" fmla="*/ 330994 h 754857"/>
                <a:gd name="connsiteX76" fmla="*/ 564356 w 676275"/>
                <a:gd name="connsiteY76" fmla="*/ 335757 h 754857"/>
                <a:gd name="connsiteX77" fmla="*/ 559593 w 676275"/>
                <a:gd name="connsiteY77" fmla="*/ 345282 h 754857"/>
                <a:gd name="connsiteX78" fmla="*/ 535781 w 676275"/>
                <a:gd name="connsiteY78" fmla="*/ 350044 h 754857"/>
                <a:gd name="connsiteX79" fmla="*/ 511968 w 676275"/>
                <a:gd name="connsiteY79" fmla="*/ 350044 h 754857"/>
                <a:gd name="connsiteX80" fmla="*/ 495300 w 676275"/>
                <a:gd name="connsiteY80" fmla="*/ 347663 h 754857"/>
                <a:gd name="connsiteX81" fmla="*/ 495300 w 676275"/>
                <a:gd name="connsiteY81" fmla="*/ 347663 h 754857"/>
                <a:gd name="connsiteX82" fmla="*/ 483393 w 676275"/>
                <a:gd name="connsiteY82" fmla="*/ 378619 h 754857"/>
                <a:gd name="connsiteX83" fmla="*/ 483393 w 676275"/>
                <a:gd name="connsiteY83" fmla="*/ 402432 h 754857"/>
                <a:gd name="connsiteX84" fmla="*/ 488156 w 676275"/>
                <a:gd name="connsiteY84" fmla="*/ 416719 h 754857"/>
                <a:gd name="connsiteX85" fmla="*/ 488156 w 676275"/>
                <a:gd name="connsiteY85" fmla="*/ 416719 h 754857"/>
                <a:gd name="connsiteX86" fmla="*/ 504825 w 676275"/>
                <a:gd name="connsiteY86" fmla="*/ 447675 h 754857"/>
                <a:gd name="connsiteX87" fmla="*/ 514350 w 676275"/>
                <a:gd name="connsiteY87" fmla="*/ 459582 h 754857"/>
                <a:gd name="connsiteX88" fmla="*/ 540543 w 676275"/>
                <a:gd name="connsiteY88" fmla="*/ 461963 h 754857"/>
                <a:gd name="connsiteX89" fmla="*/ 542925 w 676275"/>
                <a:gd name="connsiteY89" fmla="*/ 445294 h 754857"/>
                <a:gd name="connsiteX90" fmla="*/ 542925 w 676275"/>
                <a:gd name="connsiteY90" fmla="*/ 445294 h 754857"/>
                <a:gd name="connsiteX91" fmla="*/ 550068 w 676275"/>
                <a:gd name="connsiteY91" fmla="*/ 423863 h 754857"/>
                <a:gd name="connsiteX92" fmla="*/ 564356 w 676275"/>
                <a:gd name="connsiteY92" fmla="*/ 419100 h 754857"/>
                <a:gd name="connsiteX93" fmla="*/ 561975 w 676275"/>
                <a:gd name="connsiteY93" fmla="*/ 402432 h 754857"/>
                <a:gd name="connsiteX94" fmla="*/ 559593 w 676275"/>
                <a:gd name="connsiteY94" fmla="*/ 383382 h 754857"/>
                <a:gd name="connsiteX95" fmla="*/ 564356 w 676275"/>
                <a:gd name="connsiteY95" fmla="*/ 381000 h 754857"/>
                <a:gd name="connsiteX96" fmla="*/ 592931 w 676275"/>
                <a:gd name="connsiteY96" fmla="*/ 378619 h 754857"/>
                <a:gd name="connsiteX97" fmla="*/ 604837 w 676275"/>
                <a:gd name="connsiteY97" fmla="*/ 383382 h 754857"/>
                <a:gd name="connsiteX98" fmla="*/ 614362 w 676275"/>
                <a:gd name="connsiteY98" fmla="*/ 381000 h 754857"/>
                <a:gd name="connsiteX99" fmla="*/ 623887 w 676275"/>
                <a:gd name="connsiteY99" fmla="*/ 385763 h 754857"/>
                <a:gd name="connsiteX100" fmla="*/ 640556 w 676275"/>
                <a:gd name="connsiteY100" fmla="*/ 497682 h 754857"/>
                <a:gd name="connsiteX101" fmla="*/ 652462 w 676275"/>
                <a:gd name="connsiteY101" fmla="*/ 488157 h 754857"/>
                <a:gd name="connsiteX102" fmla="*/ 661987 w 676275"/>
                <a:gd name="connsiteY102" fmla="*/ 500063 h 754857"/>
                <a:gd name="connsiteX103" fmla="*/ 661987 w 676275"/>
                <a:gd name="connsiteY103" fmla="*/ 500063 h 754857"/>
                <a:gd name="connsiteX104" fmla="*/ 661987 w 676275"/>
                <a:gd name="connsiteY104" fmla="*/ 535782 h 754857"/>
                <a:gd name="connsiteX105" fmla="*/ 666750 w 676275"/>
                <a:gd name="connsiteY105" fmla="*/ 554832 h 754857"/>
                <a:gd name="connsiteX106" fmla="*/ 676275 w 676275"/>
                <a:gd name="connsiteY106" fmla="*/ 592932 h 754857"/>
                <a:gd name="connsiteX107" fmla="*/ 676275 w 676275"/>
                <a:gd name="connsiteY107" fmla="*/ 614363 h 754857"/>
                <a:gd name="connsiteX108" fmla="*/ 673893 w 676275"/>
                <a:gd name="connsiteY108" fmla="*/ 628650 h 754857"/>
                <a:gd name="connsiteX109" fmla="*/ 652462 w 676275"/>
                <a:gd name="connsiteY109" fmla="*/ 638175 h 754857"/>
                <a:gd name="connsiteX110" fmla="*/ 664368 w 676275"/>
                <a:gd name="connsiteY110" fmla="*/ 652463 h 754857"/>
                <a:gd name="connsiteX111" fmla="*/ 666750 w 676275"/>
                <a:gd name="connsiteY111" fmla="*/ 673894 h 754857"/>
                <a:gd name="connsiteX112" fmla="*/ 666750 w 676275"/>
                <a:gd name="connsiteY112" fmla="*/ 673894 h 754857"/>
                <a:gd name="connsiteX113" fmla="*/ 676275 w 676275"/>
                <a:gd name="connsiteY113" fmla="*/ 695325 h 754857"/>
                <a:gd name="connsiteX114" fmla="*/ 654843 w 676275"/>
                <a:gd name="connsiteY114" fmla="*/ 695325 h 754857"/>
                <a:gd name="connsiteX115" fmla="*/ 640556 w 676275"/>
                <a:gd name="connsiteY115" fmla="*/ 709613 h 754857"/>
                <a:gd name="connsiteX116" fmla="*/ 640556 w 676275"/>
                <a:gd name="connsiteY116" fmla="*/ 709613 h 754857"/>
                <a:gd name="connsiteX117" fmla="*/ 621506 w 676275"/>
                <a:gd name="connsiteY117" fmla="*/ 719138 h 754857"/>
                <a:gd name="connsiteX118" fmla="*/ 609600 w 676275"/>
                <a:gd name="connsiteY118" fmla="*/ 735807 h 754857"/>
                <a:gd name="connsiteX119" fmla="*/ 600075 w 676275"/>
                <a:gd name="connsiteY119" fmla="*/ 754857 h 754857"/>
                <a:gd name="connsiteX120" fmla="*/ 588168 w 676275"/>
                <a:gd name="connsiteY120" fmla="*/ 742950 h 754857"/>
                <a:gd name="connsiteX121" fmla="*/ 578643 w 676275"/>
                <a:gd name="connsiteY121" fmla="*/ 728663 h 754857"/>
                <a:gd name="connsiteX122" fmla="*/ 569118 w 676275"/>
                <a:gd name="connsiteY122" fmla="*/ 711994 h 754857"/>
                <a:gd name="connsiteX123" fmla="*/ 561975 w 676275"/>
                <a:gd name="connsiteY123" fmla="*/ 697707 h 754857"/>
                <a:gd name="connsiteX124" fmla="*/ 571500 w 676275"/>
                <a:gd name="connsiteY124" fmla="*/ 681038 h 754857"/>
                <a:gd name="connsiteX125" fmla="*/ 559593 w 676275"/>
                <a:gd name="connsiteY125" fmla="*/ 666750 h 754857"/>
                <a:gd name="connsiteX126" fmla="*/ 559593 w 676275"/>
                <a:gd name="connsiteY126" fmla="*/ 666750 h 754857"/>
                <a:gd name="connsiteX127" fmla="*/ 550068 w 676275"/>
                <a:gd name="connsiteY127" fmla="*/ 642938 h 754857"/>
                <a:gd name="connsiteX128" fmla="*/ 566737 w 676275"/>
                <a:gd name="connsiteY128" fmla="*/ 633413 h 754857"/>
                <a:gd name="connsiteX129" fmla="*/ 566737 w 676275"/>
                <a:gd name="connsiteY129" fmla="*/ 621507 h 754857"/>
                <a:gd name="connsiteX130" fmla="*/ 552450 w 676275"/>
                <a:gd name="connsiteY130" fmla="*/ 607219 h 754857"/>
                <a:gd name="connsiteX131" fmla="*/ 552450 w 676275"/>
                <a:gd name="connsiteY131" fmla="*/ 607219 h 754857"/>
                <a:gd name="connsiteX132" fmla="*/ 547687 w 676275"/>
                <a:gd name="connsiteY132" fmla="*/ 581025 h 754857"/>
                <a:gd name="connsiteX133" fmla="*/ 547687 w 676275"/>
                <a:gd name="connsiteY133" fmla="*/ 581025 h 754857"/>
                <a:gd name="connsiteX134" fmla="*/ 531018 w 676275"/>
                <a:gd name="connsiteY134" fmla="*/ 564357 h 754857"/>
                <a:gd name="connsiteX135" fmla="*/ 519112 w 676275"/>
                <a:gd name="connsiteY135" fmla="*/ 557213 h 754857"/>
                <a:gd name="connsiteX136" fmla="*/ 502443 w 676275"/>
                <a:gd name="connsiteY136" fmla="*/ 554832 h 754857"/>
                <a:gd name="connsiteX137" fmla="*/ 485775 w 676275"/>
                <a:gd name="connsiteY137" fmla="*/ 547688 h 754857"/>
                <a:gd name="connsiteX138" fmla="*/ 469106 w 676275"/>
                <a:gd name="connsiteY138" fmla="*/ 554832 h 754857"/>
                <a:gd name="connsiteX139" fmla="*/ 459581 w 676275"/>
                <a:gd name="connsiteY139" fmla="*/ 571500 h 754857"/>
                <a:gd name="connsiteX140" fmla="*/ 459581 w 676275"/>
                <a:gd name="connsiteY140" fmla="*/ 571500 h 754857"/>
                <a:gd name="connsiteX141" fmla="*/ 452437 w 676275"/>
                <a:gd name="connsiteY141" fmla="*/ 595313 h 754857"/>
                <a:gd name="connsiteX142" fmla="*/ 452437 w 676275"/>
                <a:gd name="connsiteY142" fmla="*/ 595313 h 754857"/>
                <a:gd name="connsiteX143" fmla="*/ 431006 w 676275"/>
                <a:gd name="connsiteY143" fmla="*/ 600075 h 754857"/>
                <a:gd name="connsiteX144" fmla="*/ 421481 w 676275"/>
                <a:gd name="connsiteY144" fmla="*/ 600075 h 754857"/>
                <a:gd name="connsiteX145" fmla="*/ 416718 w 676275"/>
                <a:gd name="connsiteY145" fmla="*/ 616744 h 754857"/>
                <a:gd name="connsiteX146" fmla="*/ 416718 w 676275"/>
                <a:gd name="connsiteY146" fmla="*/ 616744 h 754857"/>
                <a:gd name="connsiteX147" fmla="*/ 388143 w 676275"/>
                <a:gd name="connsiteY147" fmla="*/ 628650 h 754857"/>
                <a:gd name="connsiteX148" fmla="*/ 388143 w 676275"/>
                <a:gd name="connsiteY148" fmla="*/ 628650 h 754857"/>
                <a:gd name="connsiteX149" fmla="*/ 369093 w 676275"/>
                <a:gd name="connsiteY149" fmla="*/ 614363 h 754857"/>
                <a:gd name="connsiteX150" fmla="*/ 357187 w 676275"/>
                <a:gd name="connsiteY150" fmla="*/ 611982 h 754857"/>
                <a:gd name="connsiteX151" fmla="*/ 345281 w 676275"/>
                <a:gd name="connsiteY151" fmla="*/ 623888 h 754857"/>
                <a:gd name="connsiteX152" fmla="*/ 335756 w 676275"/>
                <a:gd name="connsiteY152" fmla="*/ 642938 h 754857"/>
                <a:gd name="connsiteX153" fmla="*/ 326231 w 676275"/>
                <a:gd name="connsiteY153" fmla="*/ 650082 h 754857"/>
                <a:gd name="connsiteX154" fmla="*/ 311943 w 676275"/>
                <a:gd name="connsiteY154" fmla="*/ 654844 h 754857"/>
                <a:gd name="connsiteX155" fmla="*/ 311943 w 676275"/>
                <a:gd name="connsiteY155" fmla="*/ 654844 h 754857"/>
                <a:gd name="connsiteX156" fmla="*/ 295275 w 676275"/>
                <a:gd name="connsiteY156" fmla="*/ 645319 h 754857"/>
                <a:gd name="connsiteX157" fmla="*/ 285750 w 676275"/>
                <a:gd name="connsiteY157" fmla="*/ 642938 h 754857"/>
                <a:gd name="connsiteX158" fmla="*/ 278606 w 676275"/>
                <a:gd name="connsiteY158" fmla="*/ 642938 h 754857"/>
                <a:gd name="connsiteX159" fmla="*/ 278606 w 676275"/>
                <a:gd name="connsiteY159" fmla="*/ 642938 h 754857"/>
                <a:gd name="connsiteX160" fmla="*/ 247650 w 676275"/>
                <a:gd name="connsiteY160" fmla="*/ 657225 h 754857"/>
                <a:gd name="connsiteX161" fmla="*/ 228600 w 676275"/>
                <a:gd name="connsiteY161" fmla="*/ 669132 h 754857"/>
                <a:gd name="connsiteX162" fmla="*/ 202406 w 676275"/>
                <a:gd name="connsiteY162" fmla="*/ 673894 h 754857"/>
                <a:gd name="connsiteX163" fmla="*/ 202406 w 676275"/>
                <a:gd name="connsiteY163" fmla="*/ 673894 h 754857"/>
                <a:gd name="connsiteX164" fmla="*/ 176212 w 676275"/>
                <a:gd name="connsiteY164" fmla="*/ 659607 h 754857"/>
                <a:gd name="connsiteX165" fmla="*/ 171450 w 676275"/>
                <a:gd name="connsiteY165" fmla="*/ 652463 h 754857"/>
                <a:gd name="connsiteX166" fmla="*/ 121443 w 676275"/>
                <a:gd name="connsiteY166" fmla="*/ 671513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676275" h="754857">
                  <a:moveTo>
                    <a:pt x="121443" y="671513"/>
                  </a:moveTo>
                  <a:lnTo>
                    <a:pt x="123825" y="569119"/>
                  </a:lnTo>
                  <a:lnTo>
                    <a:pt x="116681" y="547688"/>
                  </a:lnTo>
                  <a:lnTo>
                    <a:pt x="116681" y="514350"/>
                  </a:lnTo>
                  <a:lnTo>
                    <a:pt x="119062" y="483394"/>
                  </a:lnTo>
                  <a:lnTo>
                    <a:pt x="109537" y="461963"/>
                  </a:lnTo>
                  <a:lnTo>
                    <a:pt x="95250" y="438150"/>
                  </a:lnTo>
                  <a:lnTo>
                    <a:pt x="90487" y="421482"/>
                  </a:lnTo>
                  <a:lnTo>
                    <a:pt x="109537" y="419100"/>
                  </a:lnTo>
                  <a:lnTo>
                    <a:pt x="111918" y="400050"/>
                  </a:lnTo>
                  <a:lnTo>
                    <a:pt x="100012" y="369094"/>
                  </a:lnTo>
                  <a:lnTo>
                    <a:pt x="69056" y="335757"/>
                  </a:lnTo>
                  <a:lnTo>
                    <a:pt x="50006" y="316707"/>
                  </a:lnTo>
                  <a:lnTo>
                    <a:pt x="19050" y="288132"/>
                  </a:lnTo>
                  <a:lnTo>
                    <a:pt x="2381" y="264319"/>
                  </a:lnTo>
                  <a:lnTo>
                    <a:pt x="0" y="240507"/>
                  </a:lnTo>
                  <a:lnTo>
                    <a:pt x="19050" y="221457"/>
                  </a:lnTo>
                  <a:lnTo>
                    <a:pt x="45243" y="209550"/>
                  </a:lnTo>
                  <a:lnTo>
                    <a:pt x="71437" y="204788"/>
                  </a:lnTo>
                  <a:lnTo>
                    <a:pt x="90487" y="188119"/>
                  </a:lnTo>
                  <a:lnTo>
                    <a:pt x="104775" y="178594"/>
                  </a:lnTo>
                  <a:lnTo>
                    <a:pt x="116681" y="161925"/>
                  </a:lnTo>
                  <a:lnTo>
                    <a:pt x="111918" y="147638"/>
                  </a:lnTo>
                  <a:lnTo>
                    <a:pt x="95250" y="130969"/>
                  </a:lnTo>
                  <a:lnTo>
                    <a:pt x="73818" y="111919"/>
                  </a:lnTo>
                  <a:lnTo>
                    <a:pt x="52387" y="109538"/>
                  </a:lnTo>
                  <a:lnTo>
                    <a:pt x="38100" y="97632"/>
                  </a:lnTo>
                  <a:lnTo>
                    <a:pt x="9525" y="85725"/>
                  </a:lnTo>
                  <a:lnTo>
                    <a:pt x="11906" y="73819"/>
                  </a:lnTo>
                  <a:lnTo>
                    <a:pt x="21431" y="57150"/>
                  </a:lnTo>
                  <a:lnTo>
                    <a:pt x="33337" y="45244"/>
                  </a:lnTo>
                  <a:lnTo>
                    <a:pt x="33337" y="45244"/>
                  </a:lnTo>
                  <a:lnTo>
                    <a:pt x="45243" y="33338"/>
                  </a:lnTo>
                  <a:lnTo>
                    <a:pt x="38100" y="0"/>
                  </a:lnTo>
                  <a:lnTo>
                    <a:pt x="69056" y="7144"/>
                  </a:lnTo>
                  <a:lnTo>
                    <a:pt x="88106" y="23813"/>
                  </a:lnTo>
                  <a:lnTo>
                    <a:pt x="114300" y="30957"/>
                  </a:lnTo>
                  <a:lnTo>
                    <a:pt x="114300" y="30957"/>
                  </a:lnTo>
                  <a:lnTo>
                    <a:pt x="138112" y="21432"/>
                  </a:lnTo>
                  <a:lnTo>
                    <a:pt x="157162" y="26194"/>
                  </a:lnTo>
                  <a:lnTo>
                    <a:pt x="166687" y="33338"/>
                  </a:lnTo>
                  <a:lnTo>
                    <a:pt x="180975" y="47625"/>
                  </a:lnTo>
                  <a:lnTo>
                    <a:pt x="180975" y="47625"/>
                  </a:lnTo>
                  <a:lnTo>
                    <a:pt x="214312" y="73819"/>
                  </a:lnTo>
                  <a:lnTo>
                    <a:pt x="228600" y="76200"/>
                  </a:lnTo>
                  <a:lnTo>
                    <a:pt x="235743" y="61913"/>
                  </a:lnTo>
                  <a:lnTo>
                    <a:pt x="252412" y="61913"/>
                  </a:lnTo>
                  <a:lnTo>
                    <a:pt x="269081" y="66675"/>
                  </a:lnTo>
                  <a:lnTo>
                    <a:pt x="269081" y="66675"/>
                  </a:lnTo>
                  <a:lnTo>
                    <a:pt x="283368" y="88107"/>
                  </a:lnTo>
                  <a:lnTo>
                    <a:pt x="273843" y="107157"/>
                  </a:lnTo>
                  <a:lnTo>
                    <a:pt x="273843" y="107157"/>
                  </a:lnTo>
                  <a:lnTo>
                    <a:pt x="276225" y="135732"/>
                  </a:lnTo>
                  <a:lnTo>
                    <a:pt x="276225" y="135732"/>
                  </a:lnTo>
                  <a:lnTo>
                    <a:pt x="271462" y="157163"/>
                  </a:lnTo>
                  <a:lnTo>
                    <a:pt x="285750" y="169069"/>
                  </a:lnTo>
                  <a:lnTo>
                    <a:pt x="311943" y="180975"/>
                  </a:lnTo>
                  <a:lnTo>
                    <a:pt x="335756" y="185738"/>
                  </a:lnTo>
                  <a:lnTo>
                    <a:pt x="354806" y="195263"/>
                  </a:lnTo>
                  <a:lnTo>
                    <a:pt x="392906" y="200025"/>
                  </a:lnTo>
                  <a:lnTo>
                    <a:pt x="421481" y="202407"/>
                  </a:lnTo>
                  <a:lnTo>
                    <a:pt x="461962" y="200025"/>
                  </a:lnTo>
                  <a:lnTo>
                    <a:pt x="500062" y="200025"/>
                  </a:lnTo>
                  <a:lnTo>
                    <a:pt x="545306" y="195263"/>
                  </a:lnTo>
                  <a:lnTo>
                    <a:pt x="588168" y="197644"/>
                  </a:lnTo>
                  <a:lnTo>
                    <a:pt x="616743" y="202407"/>
                  </a:lnTo>
                  <a:lnTo>
                    <a:pt x="635793" y="216694"/>
                  </a:lnTo>
                  <a:lnTo>
                    <a:pt x="654843" y="233363"/>
                  </a:lnTo>
                  <a:lnTo>
                    <a:pt x="654843" y="233363"/>
                  </a:lnTo>
                  <a:lnTo>
                    <a:pt x="626268" y="259557"/>
                  </a:lnTo>
                  <a:lnTo>
                    <a:pt x="616743" y="273844"/>
                  </a:lnTo>
                  <a:lnTo>
                    <a:pt x="607218" y="285750"/>
                  </a:lnTo>
                  <a:lnTo>
                    <a:pt x="607218" y="285750"/>
                  </a:lnTo>
                  <a:lnTo>
                    <a:pt x="607218" y="307182"/>
                  </a:lnTo>
                  <a:lnTo>
                    <a:pt x="602456" y="323850"/>
                  </a:lnTo>
                  <a:lnTo>
                    <a:pt x="581025" y="330994"/>
                  </a:lnTo>
                  <a:lnTo>
                    <a:pt x="564356" y="335757"/>
                  </a:lnTo>
                  <a:lnTo>
                    <a:pt x="559593" y="345282"/>
                  </a:lnTo>
                  <a:lnTo>
                    <a:pt x="535781" y="350044"/>
                  </a:lnTo>
                  <a:lnTo>
                    <a:pt x="511968" y="350044"/>
                  </a:lnTo>
                  <a:lnTo>
                    <a:pt x="495300" y="347663"/>
                  </a:lnTo>
                  <a:lnTo>
                    <a:pt x="495300" y="347663"/>
                  </a:lnTo>
                  <a:lnTo>
                    <a:pt x="483393" y="378619"/>
                  </a:lnTo>
                  <a:lnTo>
                    <a:pt x="483393" y="402432"/>
                  </a:lnTo>
                  <a:lnTo>
                    <a:pt x="488156" y="416719"/>
                  </a:lnTo>
                  <a:lnTo>
                    <a:pt x="488156" y="416719"/>
                  </a:lnTo>
                  <a:lnTo>
                    <a:pt x="504825" y="447675"/>
                  </a:lnTo>
                  <a:lnTo>
                    <a:pt x="514350" y="459582"/>
                  </a:lnTo>
                  <a:lnTo>
                    <a:pt x="540543" y="461963"/>
                  </a:lnTo>
                  <a:lnTo>
                    <a:pt x="542925" y="445294"/>
                  </a:lnTo>
                  <a:lnTo>
                    <a:pt x="542925" y="445294"/>
                  </a:lnTo>
                  <a:lnTo>
                    <a:pt x="550068" y="423863"/>
                  </a:lnTo>
                  <a:lnTo>
                    <a:pt x="564356" y="419100"/>
                  </a:lnTo>
                  <a:lnTo>
                    <a:pt x="561975" y="402432"/>
                  </a:lnTo>
                  <a:lnTo>
                    <a:pt x="559593" y="383382"/>
                  </a:lnTo>
                  <a:lnTo>
                    <a:pt x="564356" y="381000"/>
                  </a:lnTo>
                  <a:lnTo>
                    <a:pt x="592931" y="378619"/>
                  </a:lnTo>
                  <a:lnTo>
                    <a:pt x="604837" y="383382"/>
                  </a:lnTo>
                  <a:lnTo>
                    <a:pt x="614362" y="381000"/>
                  </a:lnTo>
                  <a:lnTo>
                    <a:pt x="623887" y="385763"/>
                  </a:lnTo>
                  <a:lnTo>
                    <a:pt x="640556" y="497682"/>
                  </a:lnTo>
                  <a:lnTo>
                    <a:pt x="652462" y="488157"/>
                  </a:lnTo>
                  <a:lnTo>
                    <a:pt x="661987" y="500063"/>
                  </a:lnTo>
                  <a:lnTo>
                    <a:pt x="661987" y="500063"/>
                  </a:lnTo>
                  <a:lnTo>
                    <a:pt x="661987" y="535782"/>
                  </a:lnTo>
                  <a:lnTo>
                    <a:pt x="666750" y="554832"/>
                  </a:lnTo>
                  <a:lnTo>
                    <a:pt x="676275" y="592932"/>
                  </a:lnTo>
                  <a:lnTo>
                    <a:pt x="676275" y="614363"/>
                  </a:lnTo>
                  <a:lnTo>
                    <a:pt x="673893" y="628650"/>
                  </a:lnTo>
                  <a:lnTo>
                    <a:pt x="652462" y="638175"/>
                  </a:lnTo>
                  <a:lnTo>
                    <a:pt x="664368" y="652463"/>
                  </a:lnTo>
                  <a:lnTo>
                    <a:pt x="666750" y="673894"/>
                  </a:lnTo>
                  <a:lnTo>
                    <a:pt x="666750" y="673894"/>
                  </a:lnTo>
                  <a:lnTo>
                    <a:pt x="676275" y="695325"/>
                  </a:lnTo>
                  <a:lnTo>
                    <a:pt x="654843" y="695325"/>
                  </a:lnTo>
                  <a:lnTo>
                    <a:pt x="640556" y="709613"/>
                  </a:lnTo>
                  <a:lnTo>
                    <a:pt x="640556" y="709613"/>
                  </a:lnTo>
                  <a:lnTo>
                    <a:pt x="621506" y="719138"/>
                  </a:lnTo>
                  <a:lnTo>
                    <a:pt x="609600" y="735807"/>
                  </a:lnTo>
                  <a:lnTo>
                    <a:pt x="600075" y="754857"/>
                  </a:lnTo>
                  <a:lnTo>
                    <a:pt x="588168" y="742950"/>
                  </a:lnTo>
                  <a:lnTo>
                    <a:pt x="578643" y="728663"/>
                  </a:lnTo>
                  <a:lnTo>
                    <a:pt x="569118" y="711994"/>
                  </a:lnTo>
                  <a:lnTo>
                    <a:pt x="561975" y="697707"/>
                  </a:lnTo>
                  <a:lnTo>
                    <a:pt x="571500" y="681038"/>
                  </a:lnTo>
                  <a:lnTo>
                    <a:pt x="559593" y="666750"/>
                  </a:lnTo>
                  <a:lnTo>
                    <a:pt x="559593" y="666750"/>
                  </a:lnTo>
                  <a:lnTo>
                    <a:pt x="550068" y="642938"/>
                  </a:lnTo>
                  <a:lnTo>
                    <a:pt x="566737" y="633413"/>
                  </a:lnTo>
                  <a:lnTo>
                    <a:pt x="566737" y="621507"/>
                  </a:lnTo>
                  <a:lnTo>
                    <a:pt x="552450" y="607219"/>
                  </a:lnTo>
                  <a:lnTo>
                    <a:pt x="552450" y="607219"/>
                  </a:lnTo>
                  <a:lnTo>
                    <a:pt x="547687" y="581025"/>
                  </a:lnTo>
                  <a:lnTo>
                    <a:pt x="547687" y="581025"/>
                  </a:lnTo>
                  <a:lnTo>
                    <a:pt x="531018" y="564357"/>
                  </a:lnTo>
                  <a:lnTo>
                    <a:pt x="519112" y="557213"/>
                  </a:lnTo>
                  <a:lnTo>
                    <a:pt x="502443" y="554832"/>
                  </a:lnTo>
                  <a:lnTo>
                    <a:pt x="485775" y="547688"/>
                  </a:lnTo>
                  <a:lnTo>
                    <a:pt x="469106" y="554832"/>
                  </a:lnTo>
                  <a:lnTo>
                    <a:pt x="459581" y="571500"/>
                  </a:lnTo>
                  <a:lnTo>
                    <a:pt x="459581" y="571500"/>
                  </a:lnTo>
                  <a:lnTo>
                    <a:pt x="452437" y="595313"/>
                  </a:lnTo>
                  <a:lnTo>
                    <a:pt x="452437" y="595313"/>
                  </a:lnTo>
                  <a:lnTo>
                    <a:pt x="431006" y="600075"/>
                  </a:lnTo>
                  <a:lnTo>
                    <a:pt x="421481" y="600075"/>
                  </a:lnTo>
                  <a:lnTo>
                    <a:pt x="416718" y="616744"/>
                  </a:lnTo>
                  <a:lnTo>
                    <a:pt x="416718" y="616744"/>
                  </a:lnTo>
                  <a:lnTo>
                    <a:pt x="388143" y="628650"/>
                  </a:lnTo>
                  <a:lnTo>
                    <a:pt x="388143" y="628650"/>
                  </a:lnTo>
                  <a:lnTo>
                    <a:pt x="369093" y="614363"/>
                  </a:lnTo>
                  <a:lnTo>
                    <a:pt x="357187" y="611982"/>
                  </a:lnTo>
                  <a:lnTo>
                    <a:pt x="345281" y="623888"/>
                  </a:lnTo>
                  <a:lnTo>
                    <a:pt x="335756" y="642938"/>
                  </a:lnTo>
                  <a:lnTo>
                    <a:pt x="326231" y="650082"/>
                  </a:lnTo>
                  <a:lnTo>
                    <a:pt x="311943" y="654844"/>
                  </a:lnTo>
                  <a:lnTo>
                    <a:pt x="311943" y="654844"/>
                  </a:lnTo>
                  <a:lnTo>
                    <a:pt x="295275" y="645319"/>
                  </a:lnTo>
                  <a:lnTo>
                    <a:pt x="285750" y="642938"/>
                  </a:lnTo>
                  <a:lnTo>
                    <a:pt x="278606" y="642938"/>
                  </a:lnTo>
                  <a:lnTo>
                    <a:pt x="278606" y="642938"/>
                  </a:lnTo>
                  <a:lnTo>
                    <a:pt x="247650" y="657225"/>
                  </a:lnTo>
                  <a:lnTo>
                    <a:pt x="228600" y="669132"/>
                  </a:lnTo>
                  <a:lnTo>
                    <a:pt x="202406" y="673894"/>
                  </a:lnTo>
                  <a:lnTo>
                    <a:pt x="202406" y="673894"/>
                  </a:lnTo>
                  <a:lnTo>
                    <a:pt x="176212" y="659607"/>
                  </a:lnTo>
                  <a:lnTo>
                    <a:pt x="171450" y="652463"/>
                  </a:lnTo>
                  <a:lnTo>
                    <a:pt x="121443" y="671513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9873025">
              <a:off x="4648986" y="2458251"/>
              <a:ext cx="1727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 পাকিস্তান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495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পাকিস্তানের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দুইটি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ভাগ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পূর্ব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পাকিস্তান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আরেকটি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পশ্চিম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পাকিস্তান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2775E-6 L -0.92083 0.08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6994E-6 L -0.55277 -0.055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BCF51C-FC42-40E9-B2A6-20BF7065A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810000" cy="2971801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3810001" cy="2971800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0" y="4648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শাসকগোষ্ঠী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উর্দুকে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1219200"/>
            <a:ext cx="3733800" cy="2819400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1371600"/>
            <a:ext cx="3505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9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২১ ফেব্রুয়ারি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83" y="5562600"/>
            <a:ext cx="9148483" cy="129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484" y="-2"/>
            <a:ext cx="914399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9656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2" y="0"/>
            <a:ext cx="1687938" cy="988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371600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5400"/>
            <a:ext cx="366424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152400" y="4724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মিছিলে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পুলিশ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গুলিবর্ষণ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362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H2</dc:creator>
  <cp:lastModifiedBy>H2</cp:lastModifiedBy>
  <cp:revision>53</cp:revision>
  <dcterms:created xsi:type="dcterms:W3CDTF">2006-08-16T00:00:00Z</dcterms:created>
  <dcterms:modified xsi:type="dcterms:W3CDTF">2020-08-28T17:06:19Z</dcterms:modified>
</cp:coreProperties>
</file>