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97" r:id="rId4"/>
    <p:sldId id="292" r:id="rId5"/>
    <p:sldId id="296" r:id="rId6"/>
    <p:sldId id="293" r:id="rId7"/>
    <p:sldId id="298" r:id="rId8"/>
    <p:sldId id="277" r:id="rId9"/>
    <p:sldId id="299" r:id="rId10"/>
    <p:sldId id="256" r:id="rId11"/>
    <p:sldId id="26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70" r:id="rId22"/>
    <p:sldId id="276" r:id="rId23"/>
    <p:sldId id="294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446"/>
    <a:srgbClr val="192A4B"/>
    <a:srgbClr val="514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F06D7-EE39-4CAB-A7D2-942DE3BBA93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BC800-2789-403C-BA53-26B712EC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7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21682-DFA6-4484-82F4-16FDC47FC3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645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BC800-2789-403C-BA53-26B712EC8C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31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49869-7C5C-4088-95EE-83C14598F1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03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E0B88-456F-47E2-AAB0-B9B4420D2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3153E-91E2-4D7E-9272-6740221BB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62C2D-D7C6-4148-88B5-51CC8E6AB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21A0-729D-4278-9FDD-F33A61C1CF1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A2F62-18F2-4C45-A97D-E2BEC6D2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7FC3A-9169-4FBD-B31A-D7B02205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98DE-AD42-4931-81CA-BD056720C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8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23A57-94CA-4155-99CC-D2344AC55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71690-797D-4281-B556-5287FCF1F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86F72-114D-450A-AEE1-1FF17571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21A0-729D-4278-9FDD-F33A61C1CF1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6DCE3-787E-463A-A0BF-3BCD87760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487AD-D092-4695-BB3B-69C1155E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98DE-AD42-4931-81CA-BD056720C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9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A97B6D-9A10-432F-9061-CA81DD325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7136BC-B646-4F07-9BFC-5173F1715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95B51-9783-49A7-B5CD-FBE338BCB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21A0-729D-4278-9FDD-F33A61C1CF1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A9DF7-EB1F-467C-8627-4DA2F1E3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D5F5D-DEFB-468D-B07C-F60DC75C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98DE-AD42-4931-81CA-BD056720C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42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8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94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62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47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76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15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72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9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0E20-335E-4F18-A2F0-0EF1AB52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35FF7-F5DF-48B0-8876-34F7ACE0E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4DE10-88DC-401D-A845-4E8F33B42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21A0-729D-4278-9FDD-F33A61C1CF1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F7E24-9364-4CF8-9CDE-0B97E236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0C9E5-73EA-48C0-B5EB-F6752E09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98DE-AD42-4931-81CA-BD056720C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94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65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93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06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FAACE-959C-4778-A838-FD0FA2407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62D29-419D-4A2E-92DC-CB089B321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08E70-14DB-41B9-85FE-1D84C188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39888-1759-4A10-BC8A-05393450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30360-B93B-447D-BD1A-35D2B244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11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93F7-82A6-4EF6-95CC-AEA3B57FE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8BA9A-97F6-4AC4-9B1B-92730CF94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66CCE-2A37-4432-884A-BC46D19E5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BDCEE-17A3-4257-B7AC-73C54167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50C71-727F-4B78-B2EB-DAC64AB4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14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2627-E563-4E8C-B552-E0C7E7D3F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71D9-E4E9-4092-B53B-9201EF71C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B9B89-B390-4B20-8A9E-9F4688C8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20A11-753C-4A4D-88D6-8AC645284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2FA64-6390-4736-BDC9-3D4B1BCB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94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BDBDE-1593-43C5-B546-DB7ED261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1A781-F899-4CAB-A03C-3CFA36066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DDB1A-2EA2-4098-9E43-B35E138AC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FAE54-DD00-460E-8DF1-A6615825E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894C1-3B35-4839-849D-1E2B2DF0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22DB9-E0B8-44E3-9B20-CCF89352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73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17EDA-B61C-4AFE-BE38-70222E45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FCFB1-A775-4659-A1A8-04813E406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300FC-EB7B-4E75-86CB-BBCD5F9BC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8FAA35-55DA-42C5-BB9F-5E2384D30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BFA467-C702-4990-B8C4-2E2A91F07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198B38-D092-4FDA-B47E-7E257A1AF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78A88-7DE7-4277-8754-F9620035B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855A37-0F18-4C94-8711-6E89BCB6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61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33153-757A-41BA-AFAF-ABC6B372B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C0A11-FEF5-4495-A801-7E4A358E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4ADAD-506A-4605-B3CE-6B065423E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096E1-8D47-4BD1-A181-FB4524C96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62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669E96-5094-425B-8519-AEB3E262A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4CEF4D-81DF-4020-8E44-A7C7B765F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37337-96A0-4C82-8A47-61AF0781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1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C439F-4D1C-4E25-A938-91DD06B94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2200D-19C4-4ACE-A4F8-578B7446D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58BB2-F28F-426B-8E78-860F5B24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21A0-729D-4278-9FDD-F33A61C1CF1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DB229-91F9-429A-992D-F9247C1A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69655-EFCB-435B-B520-50D1BD5B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98DE-AD42-4931-81CA-BD056720C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5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292FC-CDB3-4AE6-AAE6-B5734591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CC098-EE94-4C7C-8058-C22483FB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A4667-9BE5-46F3-80B2-A57A99E26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AC707-EB22-4088-B7BB-221C722F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CD999-12B2-4E17-8D45-B0F3F02F2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25AAB-C7A8-4A15-B495-3A7158344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01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FBE1-9738-4EE3-939D-59C5D16C1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2E223-4186-4212-8DF4-C98B132C8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AC740-326C-419A-A067-4EE2A723F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4CCA4-E914-423A-878D-8649E29E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A028C-87F5-4D1A-86E6-70EFF586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C978F-E6E9-4D19-8A19-D8986FE2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84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BC3F-409A-4773-867B-AFF2BD28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9216F-67B9-456B-BD40-2D032CDE0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70ADC-8B37-4B4C-8EEA-F917898C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7566F-D7E2-46EF-A802-1F52D9EE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7440-EE5C-4889-A8F5-CADB58E8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70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BC730-77A4-44A4-BBAC-CE58E1AB3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CD440-3DBD-4989-AB9D-3434F8AAB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C5419-5D4C-41C7-882B-3E4B155A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84738-0DD6-4040-AA49-68CA1750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7D9CA-8D2B-4BD6-AFD6-98E35D9E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4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D4C76-83D5-4C6F-98B1-6626591C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5313A-CB6B-454B-A39A-2AA52FBAC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757E3-A264-4FD5-BCB5-E14E35B2D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BFE15-36BC-4582-A1F6-6F4D72D3E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21A0-729D-4278-9FDD-F33A61C1CF1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109E8-9F3D-4E4D-89E5-BDFE8B13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97BFD-BFD2-42E7-998E-8D0169AE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98DE-AD42-4931-81CA-BD056720C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5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7CAC3-5C6E-424E-AC0A-344A164C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C357F-90DD-4281-8D95-A1B0B4B6F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E0A56-3A45-46EF-AB77-0EECD7C50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A7154B-E011-4036-912C-ACACD0E22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3FD96-F4BD-453A-B26C-F1227A524F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D32B52-7C64-4018-920B-9D4704A3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21A0-729D-4278-9FDD-F33A61C1CF1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A387D8-FA7A-42D5-B46C-A99248BFD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F38069-0001-4989-9FAB-C891154F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98DE-AD42-4931-81CA-BD056720C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2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5DBF-2DB0-4202-AD75-F6DB496B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65CF1-DC25-4188-978C-398D36145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21A0-729D-4278-9FDD-F33A61C1CF1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CCB14-D3E3-409B-B5F7-574D07B37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5A071-9D63-45B6-B191-B8048E93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98DE-AD42-4931-81CA-BD056720C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6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FA7E31-C297-4206-B647-CF3D511D7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21A0-729D-4278-9FDD-F33A61C1CF1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E0CA2A-104E-4466-9CFE-F5C203CA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0E200-73E9-4578-B6F4-42FADD75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98DE-AD42-4931-81CA-BD056720C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5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4C51-7B12-4932-8782-DE807C45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CBB46-60B3-4F92-B4CE-54DE28A2F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242D9-8EA2-4873-A387-A3627B53C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46506-187D-437D-8073-4133D114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21A0-729D-4278-9FDD-F33A61C1CF1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48FA4-AD18-43D7-A7C2-B45DA85C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1C50E-0E77-4C0D-977B-1561E909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98DE-AD42-4931-81CA-BD056720C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8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1D6E-221A-4485-85C7-C8A5342FA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46B7F-6EC3-4D49-AEC4-D28EC3875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72E40-3946-42AE-9414-DAB9E86C3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E4841-F72E-404F-BC8A-BF4841FC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21A0-729D-4278-9FDD-F33A61C1CF1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D6BCF-1721-457F-B74E-9683698A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E62BC-BB5B-4C2E-865C-551FC4EF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98DE-AD42-4931-81CA-BD056720C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C3C8B6-A30B-4935-9840-833A20E6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4ABA3-1411-41CF-9FB1-13A3A9481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FCE12-9815-4CDA-9497-3F6D1E8FF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321A0-729D-4278-9FDD-F33A61C1CF1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6DE23-2D62-4782-850B-DD5D2C94A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89F41-76EB-41CC-9F78-94689320B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298DE-AD42-4931-81CA-BD056720C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6EF9D-BE2E-4A32-A86B-897B4EE7AB0E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3B8B25-5BF6-4CD1-A5AB-F223E967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A35D4-5E92-4B62-A07D-AEF157CB8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BE6DE-D091-480E-8D36-EC2A20324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5/28/2020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0F0C0-7242-443F-8419-17E1E5303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32C23-D879-4B3D-9D65-DC2996368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800">
              <a:srgbClr val="7184A7"/>
            </a:gs>
            <a:gs pos="77000">
              <a:srgbClr val="192A4B"/>
            </a:gs>
            <a:gs pos="1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58464-8CC4-467D-A420-B7A7A8FC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17210" r="5322" b="17566"/>
          <a:stretch/>
        </p:blipFill>
        <p:spPr>
          <a:xfrm>
            <a:off x="0" y="0"/>
            <a:ext cx="12192001" cy="685529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6CD5040-0868-48C7-82B1-0C93469B4C6E}"/>
              </a:ext>
            </a:extLst>
          </p:cNvPr>
          <p:cNvGrpSpPr/>
          <p:nvPr/>
        </p:nvGrpSpPr>
        <p:grpSpPr>
          <a:xfrm>
            <a:off x="457199" y="441738"/>
            <a:ext cx="11277601" cy="5971822"/>
            <a:chOff x="462843" y="417689"/>
            <a:chExt cx="11277601" cy="59718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8BC6E1-E4A5-4A85-B660-F6FBA0540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843" y="417689"/>
              <a:ext cx="11277601" cy="597182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3F8CE1-C732-4A2E-B61E-4C744D0C3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5436" y="1414417"/>
              <a:ext cx="7352413" cy="829128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0869624-18A9-4A91-8700-C49951540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22468"/>
            <a:ext cx="11384847" cy="612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6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58464-8CC4-467D-A420-B7A7A8FC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17210" r="5322" b="17566"/>
          <a:stretch/>
        </p:blipFill>
        <p:spPr>
          <a:xfrm>
            <a:off x="-1" y="2701"/>
            <a:ext cx="12192001" cy="68552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8616C7-D8F9-48B4-BABA-43E9A7A3CD18}"/>
              </a:ext>
            </a:extLst>
          </p:cNvPr>
          <p:cNvSpPr txBox="1"/>
          <p:nvPr/>
        </p:nvSpPr>
        <p:spPr>
          <a:xfrm>
            <a:off x="575432" y="2394901"/>
            <a:ext cx="250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্সারি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0BC99EC-8489-4D9F-AB7A-2DC7EA9021C9}"/>
              </a:ext>
            </a:extLst>
          </p:cNvPr>
          <p:cNvSpPr/>
          <p:nvPr/>
        </p:nvSpPr>
        <p:spPr>
          <a:xfrm>
            <a:off x="3098063" y="2445807"/>
            <a:ext cx="1575582" cy="5847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9D709-91F6-43D2-A507-6421776F3BEF}"/>
              </a:ext>
            </a:extLst>
          </p:cNvPr>
          <p:cNvSpPr txBox="1"/>
          <p:nvPr/>
        </p:nvSpPr>
        <p:spPr>
          <a:xfrm>
            <a:off x="731520" y="4970916"/>
            <a:ext cx="11099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্সারি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্হাপন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খ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D68416-BF7A-469F-BBFE-2C1A471D0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72" y="740251"/>
            <a:ext cx="6336429" cy="3894073"/>
          </a:xfrm>
          <a:prstGeom prst="roundRect">
            <a:avLst>
              <a:gd name="adj" fmla="val 2190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895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xit" presetSubtype="0" repeatCount="indefinite" accel="10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58464-8CC4-467D-A420-B7A7A8FC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17210" r="5322" b="17566"/>
          <a:stretch/>
        </p:blipFill>
        <p:spPr>
          <a:xfrm>
            <a:off x="0" y="2701"/>
            <a:ext cx="12192001" cy="68552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8616C7-D8F9-48B4-BABA-43E9A7A3CD18}"/>
              </a:ext>
            </a:extLst>
          </p:cNvPr>
          <p:cNvSpPr txBox="1"/>
          <p:nvPr/>
        </p:nvSpPr>
        <p:spPr>
          <a:xfrm>
            <a:off x="931638" y="2428725"/>
            <a:ext cx="250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পলিব্যাগ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্সারি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0BC99EC-8489-4D9F-AB7A-2DC7EA9021C9}"/>
              </a:ext>
            </a:extLst>
          </p:cNvPr>
          <p:cNvSpPr/>
          <p:nvPr/>
        </p:nvSpPr>
        <p:spPr>
          <a:xfrm>
            <a:off x="3098063" y="2445807"/>
            <a:ext cx="1575582" cy="58477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9D709-91F6-43D2-A507-6421776F3BEF}"/>
              </a:ext>
            </a:extLst>
          </p:cNvPr>
          <p:cNvSpPr txBox="1"/>
          <p:nvPr/>
        </p:nvSpPr>
        <p:spPr>
          <a:xfrm>
            <a:off x="731520" y="4970916"/>
            <a:ext cx="11099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লিব্যাগে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লিব্যাগ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র্যোগের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33D5F-976B-4429-A43B-A3009D057FC1}"/>
              </a:ext>
            </a:extLst>
          </p:cNvPr>
          <p:cNvSpPr txBox="1"/>
          <p:nvPr/>
        </p:nvSpPr>
        <p:spPr>
          <a:xfrm>
            <a:off x="731520" y="286372"/>
            <a:ext cx="11099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ধ্যমের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নার্সারি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দুইভাগে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4CE755-8658-47F9-AB90-E92942316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59" y="877218"/>
            <a:ext cx="6116276" cy="4070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17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58464-8CC4-467D-A420-B7A7A8FC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17210" r="5322" b="17566"/>
          <a:stretch/>
        </p:blipFill>
        <p:spPr>
          <a:xfrm>
            <a:off x="-1" y="2701"/>
            <a:ext cx="12192001" cy="68552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8616C7-D8F9-48B4-BABA-43E9A7A3CD18}"/>
              </a:ext>
            </a:extLst>
          </p:cNvPr>
          <p:cNvSpPr txBox="1"/>
          <p:nvPr/>
        </p:nvSpPr>
        <p:spPr>
          <a:xfrm>
            <a:off x="931638" y="2428725"/>
            <a:ext cx="250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্সারি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0BC99EC-8489-4D9F-AB7A-2DC7EA9021C9}"/>
              </a:ext>
            </a:extLst>
          </p:cNvPr>
          <p:cNvSpPr/>
          <p:nvPr/>
        </p:nvSpPr>
        <p:spPr>
          <a:xfrm>
            <a:off x="3612629" y="2445807"/>
            <a:ext cx="1061015" cy="58477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9D709-91F6-43D2-A507-6421776F3BEF}"/>
              </a:ext>
            </a:extLst>
          </p:cNvPr>
          <p:cNvSpPr txBox="1"/>
          <p:nvPr/>
        </p:nvSpPr>
        <p:spPr>
          <a:xfrm>
            <a:off x="731520" y="4970916"/>
            <a:ext cx="11099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লিব্যাগে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স্হা্নান্তর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3340D-C98F-47E5-8EA5-3E7B62C36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14" y="585075"/>
            <a:ext cx="5674189" cy="42720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6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xit" presetSubtype="0" repeatCount="indefinite" accel="10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58464-8CC4-467D-A420-B7A7A8FC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17210" r="5322" b="17566"/>
          <a:stretch/>
        </p:blipFill>
        <p:spPr>
          <a:xfrm>
            <a:off x="70246" y="2701"/>
            <a:ext cx="12192001" cy="68552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8616C7-D8F9-48B4-BABA-43E9A7A3CD18}"/>
              </a:ext>
            </a:extLst>
          </p:cNvPr>
          <p:cNvSpPr txBox="1"/>
          <p:nvPr/>
        </p:nvSpPr>
        <p:spPr>
          <a:xfrm>
            <a:off x="4068733" y="517478"/>
            <a:ext cx="4920522" cy="584775"/>
          </a:xfrm>
          <a:prstGeom prst="rect">
            <a:avLst/>
          </a:prstGeom>
          <a:gradFill>
            <a:gsLst>
              <a:gs pos="77000">
                <a:srgbClr val="192A4B"/>
              </a:gs>
              <a:gs pos="1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কৃষিক্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্সারি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য়োজনী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9D709-91F6-43D2-A507-6421776F3BEF}"/>
              </a:ext>
            </a:extLst>
          </p:cNvPr>
          <p:cNvSpPr txBox="1"/>
          <p:nvPr/>
        </p:nvSpPr>
        <p:spPr>
          <a:xfrm>
            <a:off x="1725728" y="5699119"/>
            <a:ext cx="928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21A72-90F9-46E9-A9FA-29DEE5EA9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29" y="1323461"/>
            <a:ext cx="6307479" cy="4106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588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58464-8CC4-467D-A420-B7A7A8FC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17210" r="5322" b="17566"/>
          <a:stretch/>
        </p:blipFill>
        <p:spPr>
          <a:xfrm>
            <a:off x="-1" y="2701"/>
            <a:ext cx="12192001" cy="68552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69D709-91F6-43D2-A507-6421776F3BEF}"/>
              </a:ext>
            </a:extLst>
          </p:cNvPr>
          <p:cNvSpPr txBox="1"/>
          <p:nvPr/>
        </p:nvSpPr>
        <p:spPr>
          <a:xfrm>
            <a:off x="2321169" y="5699119"/>
            <a:ext cx="732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চ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D2128-C8C2-4C7C-9883-988F228E9F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4"/>
          <a:stretch/>
        </p:blipFill>
        <p:spPr>
          <a:xfrm>
            <a:off x="1725728" y="849034"/>
            <a:ext cx="8257577" cy="43867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8808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58464-8CC4-467D-A420-B7A7A8FC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17210" r="5322" b="17566"/>
          <a:stretch/>
        </p:blipFill>
        <p:spPr>
          <a:xfrm>
            <a:off x="0" y="2701"/>
            <a:ext cx="12192001" cy="68552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69D709-91F6-43D2-A507-6421776F3BEF}"/>
              </a:ext>
            </a:extLst>
          </p:cNvPr>
          <p:cNvSpPr txBox="1"/>
          <p:nvPr/>
        </p:nvSpPr>
        <p:spPr>
          <a:xfrm>
            <a:off x="2461846" y="5699119"/>
            <a:ext cx="680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র্সারিতে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C3910-472D-4262-A180-E766E9567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17069"/>
            <a:ext cx="7176182" cy="44161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2806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58464-8CC4-467D-A420-B7A7A8FC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17210" r="5322" b="17566"/>
          <a:stretch/>
        </p:blipFill>
        <p:spPr>
          <a:xfrm>
            <a:off x="175845" y="0"/>
            <a:ext cx="12192001" cy="68552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69D709-91F6-43D2-A507-6421776F3BEF}"/>
              </a:ext>
            </a:extLst>
          </p:cNvPr>
          <p:cNvSpPr txBox="1"/>
          <p:nvPr/>
        </p:nvSpPr>
        <p:spPr>
          <a:xfrm>
            <a:off x="613187" y="5699118"/>
            <a:ext cx="11274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গর্জন,শাল,তেলসুর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াছের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২৪ ঘ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্সারিই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346159-586B-434D-B87C-4FC5B191E1D2}"/>
              </a:ext>
            </a:extLst>
          </p:cNvPr>
          <p:cNvGrpSpPr/>
          <p:nvPr/>
        </p:nvGrpSpPr>
        <p:grpSpPr>
          <a:xfrm>
            <a:off x="701168" y="484108"/>
            <a:ext cx="3363280" cy="5334198"/>
            <a:chOff x="613187" y="445421"/>
            <a:chExt cx="3227293" cy="53866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5BE627-FFE2-4500-9BAA-04E2FB992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87" y="445421"/>
              <a:ext cx="3227293" cy="467959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B5025F-E495-49BE-9582-E7F816AEF51D}"/>
                </a:ext>
              </a:extLst>
            </p:cNvPr>
            <p:cNvSpPr txBox="1"/>
            <p:nvPr/>
          </p:nvSpPr>
          <p:spPr>
            <a:xfrm>
              <a:off x="1336431" y="5247249"/>
              <a:ext cx="12637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গর্জন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2D9AB9-458B-4FE1-8A62-8F80AF9623DB}"/>
              </a:ext>
            </a:extLst>
          </p:cNvPr>
          <p:cNvGrpSpPr/>
          <p:nvPr/>
        </p:nvGrpSpPr>
        <p:grpSpPr>
          <a:xfrm>
            <a:off x="4286578" y="445422"/>
            <a:ext cx="3530864" cy="5334198"/>
            <a:chOff x="4159347" y="445421"/>
            <a:chExt cx="3530864" cy="54146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B8156A6-8B1F-4E34-BEC5-26057BE87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9347" y="445421"/>
              <a:ext cx="3530864" cy="467959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0D31E1-A14A-4F5D-A3DD-6F1F328BCEC0}"/>
                </a:ext>
              </a:extLst>
            </p:cNvPr>
            <p:cNvSpPr txBox="1"/>
            <p:nvPr/>
          </p:nvSpPr>
          <p:spPr>
            <a:xfrm>
              <a:off x="5008099" y="5275345"/>
              <a:ext cx="12637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শাল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701880-FA1B-477E-AB34-212548CC03FD}"/>
              </a:ext>
            </a:extLst>
          </p:cNvPr>
          <p:cNvGrpSpPr/>
          <p:nvPr/>
        </p:nvGrpSpPr>
        <p:grpSpPr>
          <a:xfrm>
            <a:off x="8127553" y="445422"/>
            <a:ext cx="3530864" cy="5253697"/>
            <a:chOff x="8030051" y="445421"/>
            <a:chExt cx="3530864" cy="533419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42FF491-176B-453C-89CA-004A15E04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0051" y="445421"/>
              <a:ext cx="3530864" cy="467959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E6FCB0-2885-42B6-B1DD-77D06D871A79}"/>
                </a:ext>
              </a:extLst>
            </p:cNvPr>
            <p:cNvSpPr txBox="1"/>
            <p:nvPr/>
          </p:nvSpPr>
          <p:spPr>
            <a:xfrm>
              <a:off x="9010358" y="5194844"/>
              <a:ext cx="18452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38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58464-8CC4-467D-A420-B7A7A8FC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17210" r="5322" b="17566"/>
          <a:stretch/>
        </p:blipFill>
        <p:spPr>
          <a:xfrm>
            <a:off x="-1" y="2701"/>
            <a:ext cx="12192001" cy="68552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69D709-91F6-43D2-A507-6421776F3BEF}"/>
              </a:ext>
            </a:extLst>
          </p:cNvPr>
          <p:cNvSpPr txBox="1"/>
          <p:nvPr/>
        </p:nvSpPr>
        <p:spPr>
          <a:xfrm>
            <a:off x="2010491" y="5853864"/>
            <a:ext cx="6668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াঁঠাল,চম্পা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াছের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রোপণ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B34747-5478-434A-8332-8DC9AA261DB8}"/>
              </a:ext>
            </a:extLst>
          </p:cNvPr>
          <p:cNvGrpSpPr/>
          <p:nvPr/>
        </p:nvGrpSpPr>
        <p:grpSpPr>
          <a:xfrm>
            <a:off x="761144" y="574106"/>
            <a:ext cx="5087152" cy="5207720"/>
            <a:chOff x="761144" y="574106"/>
            <a:chExt cx="5087152" cy="52077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4D9D99-797B-4A4C-9754-A194EACC1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44" y="574106"/>
              <a:ext cx="5087152" cy="455090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BACA72-1973-403B-95A1-4980922811F9}"/>
                </a:ext>
              </a:extLst>
            </p:cNvPr>
            <p:cNvSpPr txBox="1"/>
            <p:nvPr/>
          </p:nvSpPr>
          <p:spPr>
            <a:xfrm>
              <a:off x="2010491" y="5197051"/>
              <a:ext cx="14642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াঁঠাল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8EF31-0F2F-4F57-9F76-9CCD4C6749CD}"/>
              </a:ext>
            </a:extLst>
          </p:cNvPr>
          <p:cNvGrpSpPr/>
          <p:nvPr/>
        </p:nvGrpSpPr>
        <p:grpSpPr>
          <a:xfrm>
            <a:off x="6243680" y="574106"/>
            <a:ext cx="4869797" cy="5207719"/>
            <a:chOff x="6243680" y="574106"/>
            <a:chExt cx="4869797" cy="520771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A9E54E-1001-4013-8C67-0E2A03A7C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680" y="574106"/>
              <a:ext cx="4869797" cy="455090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6C3257-88DA-4D31-8213-F6C2D627580C}"/>
                </a:ext>
              </a:extLst>
            </p:cNvPr>
            <p:cNvSpPr txBox="1"/>
            <p:nvPr/>
          </p:nvSpPr>
          <p:spPr>
            <a:xfrm>
              <a:off x="7498079" y="5197050"/>
              <a:ext cx="12192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চম্পা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87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58464-8CC4-467D-A420-B7A7A8FCCD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17210" r="5322" b="17566"/>
          <a:stretch/>
        </p:blipFill>
        <p:spPr>
          <a:xfrm>
            <a:off x="-1" y="2701"/>
            <a:ext cx="12192001" cy="68552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69D709-91F6-43D2-A507-6421776F3BEF}"/>
              </a:ext>
            </a:extLst>
          </p:cNvPr>
          <p:cNvSpPr txBox="1"/>
          <p:nvPr/>
        </p:nvSpPr>
        <p:spPr>
          <a:xfrm>
            <a:off x="492370" y="5699119"/>
            <a:ext cx="1052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াছের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473C0F-028A-4216-AB10-F62D01C374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21"/>
          <a:stretch/>
        </p:blipFill>
        <p:spPr>
          <a:xfrm>
            <a:off x="2982351" y="447497"/>
            <a:ext cx="5275384" cy="486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5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58464-8CC4-467D-A420-B7A7A8FC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17210" r="5322" b="17566"/>
          <a:stretch/>
        </p:blipFill>
        <p:spPr>
          <a:xfrm>
            <a:off x="0" y="2701"/>
            <a:ext cx="12192001" cy="6855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77C3CD-E8C2-49B4-8D84-E5FB4982A4BC}"/>
              </a:ext>
            </a:extLst>
          </p:cNvPr>
          <p:cNvSpPr txBox="1"/>
          <p:nvPr/>
        </p:nvSpPr>
        <p:spPr>
          <a:xfrm>
            <a:off x="548640" y="5641145"/>
            <a:ext cx="11240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কৃষিক্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্সারির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bbon: Tilted Up 4">
            <a:extLst>
              <a:ext uri="{FF2B5EF4-FFF2-40B4-BE49-F238E27FC236}">
                <a16:creationId xmlns:a16="http://schemas.microsoft.com/office/drawing/2014/main" id="{7925032C-B95A-4BE0-8945-00C769CE7736}"/>
              </a:ext>
            </a:extLst>
          </p:cNvPr>
          <p:cNvSpPr/>
          <p:nvPr/>
        </p:nvSpPr>
        <p:spPr>
          <a:xfrm>
            <a:off x="4147625" y="449200"/>
            <a:ext cx="4180450" cy="1013840"/>
          </a:xfrm>
          <a:prstGeom prst="ribbon2">
            <a:avLst/>
          </a:prstGeom>
          <a:gradFill>
            <a:gsLst>
              <a:gs pos="39800">
                <a:srgbClr val="7184A7"/>
              </a:gs>
              <a:gs pos="77000">
                <a:srgbClr val="192A4B"/>
              </a:gs>
              <a:gs pos="1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9659B1-32D8-4514-B1F1-9604AD7E7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54" y="1874137"/>
            <a:ext cx="5472333" cy="38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0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70F13-5069-4930-AD62-5C851AC3E3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9878" y="4132234"/>
            <a:ext cx="48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 পরিচিতি</a:t>
            </a:r>
            <a:endParaRPr kumimoji="0" lang="en-US" sz="4000" b="1" i="0" u="none" strike="noStrike" kern="1200" cap="none" spc="50" normalizeH="0" baseline="0" noProof="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ঃঅষ্টম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B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ঃ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কৃষি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ষষ্ট,বনায়ন</a:t>
            </a:r>
            <a:r>
              <a:rPr lang="en-US" sz="2800" noProof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lvl="0" algn="ctr"/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১-নার্সারি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কৃষিক্ষেত্রে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নার্সারি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ঃ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৪৫ মিনিট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6468" y="152902"/>
            <a:ext cx="62314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শাখাওয়াৎ হোসেন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 শিক্ষক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shakhawatbpdm@gmail.com</a:t>
            </a:r>
            <a:endParaRPr kumimoji="0" lang="bn-B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বাজিতপুর</a:t>
            </a:r>
            <a:r>
              <a:rPr kumimoji="0" lang="en-US" sz="32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দাখিল</a:t>
            </a:r>
            <a:r>
              <a:rPr kumimoji="0" lang="en-US" sz="32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মাদ্রাসা</a:t>
            </a:r>
            <a:r>
              <a:rPr kumimoji="0" lang="en-US" sz="32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r>
              <a:rPr kumimoji="0" lang="en-US" sz="2400" b="1" i="0" u="none" strike="noStrike" kern="1200" cap="none" spc="50" normalizeH="0" baseline="0" noProof="0" dirty="0" err="1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নবাবগঞ্জ</a:t>
            </a:r>
            <a:r>
              <a:rPr kumimoji="0" lang="en-US" sz="24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2400" b="1" i="0" u="none" strike="noStrike" kern="1200" cap="none" spc="50" normalizeH="0" baseline="0" noProof="0" dirty="0" err="1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দিনাজপুর</a:t>
            </a:r>
            <a:r>
              <a:rPr kumimoji="0" lang="en-US" sz="24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০১৭১৭</a:t>
            </a: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৭২২২৭৯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61" y="152902"/>
            <a:ext cx="2862443" cy="2646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6" t="13254" r="45726" b="7144"/>
          <a:stretch/>
        </p:blipFill>
        <p:spPr>
          <a:xfrm>
            <a:off x="255896" y="152902"/>
            <a:ext cx="3247293" cy="3445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618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9695" y="302542"/>
            <a:ext cx="1928797" cy="967978"/>
          </a:xfrm>
          <a:prstGeom prst="roundRect">
            <a:avLst>
              <a:gd name="adj" fmla="val 84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 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328490"/>
            <a:ext cx="7162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1</a:t>
            </a: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ধ্যমের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নির্ভ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্সারিকে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কয়ভাগে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তিন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ভাগে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263577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ভাগে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57925" y="2623050"/>
            <a:ext cx="3381532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পাঁচ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ভাগে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57925" y="2011115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দুই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ভাগে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4600" y="3276601"/>
            <a:ext cx="75578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২।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র্জন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 ঘ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ধ্যে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্সারি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রোপণ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4619" y="40767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ক)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২৮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84619" y="46101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গ) </a:t>
            </a:r>
            <a:r>
              <a:rPr lang="en-US" sz="2800" noProof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19982" y="46101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 )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১৪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19983" y="4097535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২৪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ঘন্টা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3886200" y="5181600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5181601"/>
            <a:ext cx="4572000" cy="1225373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F4F74-C24C-4DBC-A93A-AB35CB314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04883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800">
              <a:srgbClr val="7184A7"/>
            </a:gs>
            <a:gs pos="77000">
              <a:srgbClr val="192A4B"/>
            </a:gs>
            <a:gs pos="1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58464-8CC4-467D-A420-B7A7A8FC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17210" r="5322" b="17566"/>
          <a:stretch/>
        </p:blipFill>
        <p:spPr>
          <a:xfrm>
            <a:off x="0" y="0"/>
            <a:ext cx="12192001" cy="68552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E1A890-27F5-45BB-A797-39B6A9C36595}"/>
              </a:ext>
            </a:extLst>
          </p:cNvPr>
          <p:cNvSpPr txBox="1"/>
          <p:nvPr/>
        </p:nvSpPr>
        <p:spPr>
          <a:xfrm>
            <a:off x="4332849" y="492369"/>
            <a:ext cx="3305907" cy="923330"/>
          </a:xfrm>
          <a:prstGeom prst="rect">
            <a:avLst/>
          </a:prstGeom>
          <a:gradFill>
            <a:gsLst>
              <a:gs pos="38920">
                <a:srgbClr val="313148"/>
              </a:gs>
              <a:gs pos="21000">
                <a:srgbClr val="3D3446"/>
              </a:gs>
              <a:gs pos="77000">
                <a:srgbClr val="192A4B"/>
              </a:gs>
              <a:gs pos="8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AB8027-D1EC-4118-B30D-CFF42918E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" t="50000" r="56854" b="6894"/>
          <a:stretch/>
        </p:blipFill>
        <p:spPr>
          <a:xfrm>
            <a:off x="4055011" y="1867317"/>
            <a:ext cx="3861581" cy="31206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06A73A-A1B9-4EA8-94B8-C2E2EC858E8D}"/>
              </a:ext>
            </a:extLst>
          </p:cNvPr>
          <p:cNvSpPr txBox="1"/>
          <p:nvPr/>
        </p:nvSpPr>
        <p:spPr>
          <a:xfrm>
            <a:off x="689115" y="5220452"/>
            <a:ext cx="11012556" cy="1191816"/>
          </a:xfrm>
          <a:prstGeom prst="roundRect">
            <a:avLst/>
          </a:prstGeom>
          <a:blipFill>
            <a:blip r:embed="rId4">
              <a:lum bright="70000" contrast="-70000"/>
            </a:blip>
            <a:stretch>
              <a:fillRect/>
            </a:stretch>
          </a:blip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তোমার বাড়ির </a:t>
            </a: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সামনের এবং পিছনের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জমিতে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প্রজাতি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ভিত্তিক</a:t>
            </a: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as-I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একটি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নার্সারি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নকসা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 একটি তালিকা তৈরী কর।   </a:t>
            </a:r>
            <a:endParaRPr kumimoji="0" lang="as-I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1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58464-8CC4-467D-A420-B7A7A8FC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17210" r="5322" b="17566"/>
          <a:stretch/>
        </p:blipFill>
        <p:spPr>
          <a:xfrm>
            <a:off x="0" y="2701"/>
            <a:ext cx="12192001" cy="68552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1BD4ED-7B26-460E-8623-D32D5E90B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2" y="440697"/>
            <a:ext cx="11211951" cy="59766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FDD2C7-C06B-4CEE-93D7-EAF4F2EC2405}"/>
              </a:ext>
            </a:extLst>
          </p:cNvPr>
          <p:cNvSpPr txBox="1"/>
          <p:nvPr/>
        </p:nvSpPr>
        <p:spPr>
          <a:xfrm>
            <a:off x="2405574" y="3052689"/>
            <a:ext cx="7146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811487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800">
              <a:srgbClr val="7184A7"/>
            </a:gs>
            <a:gs pos="77000">
              <a:srgbClr val="192A4B"/>
            </a:gs>
            <a:gs pos="1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58464-8CC4-467D-A420-B7A7A8FCCD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17210" r="5322" b="17566"/>
          <a:stretch/>
        </p:blipFill>
        <p:spPr>
          <a:xfrm>
            <a:off x="0" y="0"/>
            <a:ext cx="12192001" cy="6855299"/>
          </a:xfrm>
          <a:prstGeom prst="rect">
            <a:avLst/>
          </a:prstGeom>
          <a:gradFill>
            <a:gsLst>
              <a:gs pos="39800">
                <a:srgbClr val="FFC000"/>
              </a:gs>
              <a:gs pos="77000">
                <a:srgbClr val="192A4B"/>
              </a:gs>
              <a:gs pos="1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Copy of vDeo">
            <a:hlinkClick r:id="" action="ppaction://media"/>
            <a:extLst>
              <a:ext uri="{FF2B5EF4-FFF2-40B4-BE49-F238E27FC236}">
                <a16:creationId xmlns:a16="http://schemas.microsoft.com/office/drawing/2014/main" id="{1C0CCD62-E205-48EE-BEA0-61EA1CA441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13224" b="11896"/>
          <a:stretch/>
        </p:blipFill>
        <p:spPr>
          <a:xfrm>
            <a:off x="2173358" y="1749289"/>
            <a:ext cx="7315200" cy="41081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477CDCF-6C97-409D-B5DC-D732486B3F28}"/>
              </a:ext>
            </a:extLst>
          </p:cNvPr>
          <p:cNvSpPr txBox="1">
            <a:spLocks/>
          </p:cNvSpPr>
          <p:nvPr/>
        </p:nvSpPr>
        <p:spPr>
          <a:xfrm>
            <a:off x="2097158" y="619537"/>
            <a:ext cx="7467600" cy="76200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নিচে</a:t>
            </a:r>
            <a:r>
              <a:rPr kumimoji="0" lang="en-US" sz="44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কোন</a:t>
            </a:r>
            <a:r>
              <a:rPr kumimoji="0" lang="en-US" sz="44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ধরনের</a:t>
            </a:r>
            <a:r>
              <a:rPr kumimoji="0" lang="en-US" sz="44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</a:t>
            </a:r>
            <a:r>
              <a:rPr kumimoji="0" lang="bn-BD" sz="44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দেখতে পাচ্ছি  ?</a:t>
            </a:r>
            <a:endParaRPr kumimoji="0" lang="en-US" sz="44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B0C42B95-E9C6-4796-AE23-5F529A2A091B}"/>
              </a:ext>
            </a:extLst>
          </p:cNvPr>
          <p:cNvSpPr/>
          <p:nvPr/>
        </p:nvSpPr>
        <p:spPr>
          <a:xfrm>
            <a:off x="10476089" y="5181599"/>
            <a:ext cx="1320800" cy="1185333"/>
          </a:xfrm>
          <a:prstGeom prst="star5">
            <a:avLst/>
          </a:prstGeom>
          <a:gradFill>
            <a:gsLst>
              <a:gs pos="39800">
                <a:srgbClr val="FFC000"/>
              </a:gs>
              <a:gs pos="77000">
                <a:srgbClr val="192A4B"/>
              </a:gs>
              <a:gs pos="1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D6C5B955-594E-4E8B-ABF4-A9A064D8BA6D}"/>
              </a:ext>
            </a:extLst>
          </p:cNvPr>
          <p:cNvSpPr/>
          <p:nvPr/>
        </p:nvSpPr>
        <p:spPr>
          <a:xfrm>
            <a:off x="10476089" y="407870"/>
            <a:ext cx="1320800" cy="1185333"/>
          </a:xfrm>
          <a:prstGeom prst="star5">
            <a:avLst/>
          </a:prstGeom>
          <a:gradFill>
            <a:gsLst>
              <a:gs pos="39800">
                <a:srgbClr val="FFC000"/>
              </a:gs>
              <a:gs pos="77000">
                <a:srgbClr val="192A4B"/>
              </a:gs>
              <a:gs pos="1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99D4CCC1-51C8-46C6-8376-0E60B6E61B33}"/>
              </a:ext>
            </a:extLst>
          </p:cNvPr>
          <p:cNvSpPr/>
          <p:nvPr/>
        </p:nvSpPr>
        <p:spPr>
          <a:xfrm>
            <a:off x="525427" y="422101"/>
            <a:ext cx="1320800" cy="1185333"/>
          </a:xfrm>
          <a:prstGeom prst="star5">
            <a:avLst/>
          </a:prstGeom>
          <a:gradFill>
            <a:gsLst>
              <a:gs pos="39800">
                <a:srgbClr val="FFC000"/>
              </a:gs>
              <a:gs pos="77000">
                <a:srgbClr val="192A4B"/>
              </a:gs>
              <a:gs pos="1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38310ADD-6B8E-45E1-9194-D8244C617FB4}"/>
              </a:ext>
            </a:extLst>
          </p:cNvPr>
          <p:cNvSpPr/>
          <p:nvPr/>
        </p:nvSpPr>
        <p:spPr>
          <a:xfrm>
            <a:off x="254494" y="5253625"/>
            <a:ext cx="1320800" cy="1185333"/>
          </a:xfrm>
          <a:prstGeom prst="star5">
            <a:avLst/>
          </a:prstGeom>
          <a:gradFill>
            <a:gsLst>
              <a:gs pos="39800">
                <a:srgbClr val="FFC000"/>
              </a:gs>
              <a:gs pos="77000">
                <a:srgbClr val="192A4B"/>
              </a:gs>
              <a:gs pos="1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800">
              <a:srgbClr val="7184A7"/>
            </a:gs>
            <a:gs pos="77000">
              <a:srgbClr val="192A4B"/>
            </a:gs>
            <a:gs pos="1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58464-8CC4-467D-A420-B7A7A8FC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17210" r="5322" b="17566"/>
          <a:stretch/>
        </p:blipFill>
        <p:spPr>
          <a:xfrm>
            <a:off x="0" y="0"/>
            <a:ext cx="12192001" cy="68552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27164E-4ACE-4570-80C0-2C287A35EEC6}"/>
              </a:ext>
            </a:extLst>
          </p:cNvPr>
          <p:cNvSpPr txBox="1"/>
          <p:nvPr/>
        </p:nvSpPr>
        <p:spPr>
          <a:xfrm>
            <a:off x="2700867" y="546814"/>
            <a:ext cx="6400800" cy="646986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নিন্মের 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</a:t>
            </a: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দেখে আমরা কী বুঝতে পারছি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79CC1D-7C8B-4D4D-B8EC-04A5A3619907}"/>
              </a:ext>
            </a:extLst>
          </p:cNvPr>
          <p:cNvSpPr txBox="1"/>
          <p:nvPr/>
        </p:nvSpPr>
        <p:spPr>
          <a:xfrm>
            <a:off x="2700867" y="5291667"/>
            <a:ext cx="6400800" cy="1123712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নার্সারি</a:t>
            </a:r>
            <a:endParaRPr kumimoji="0" lang="en-US" sz="6000" b="1" i="0" u="none" strike="noStrike" kern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32FE3C-8521-4D34-8F33-EF438B3B7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7" y="1402644"/>
            <a:ext cx="48768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251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800">
              <a:srgbClr val="7184A7"/>
            </a:gs>
            <a:gs pos="77000">
              <a:srgbClr val="192A4B"/>
            </a:gs>
            <a:gs pos="1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58464-8CC4-467D-A420-B7A7A8FC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17210" r="5322" b="17566"/>
          <a:stretch/>
        </p:blipFill>
        <p:spPr>
          <a:xfrm>
            <a:off x="0" y="0"/>
            <a:ext cx="12192001" cy="68552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93669B-9D35-429C-A0D9-00BCF61743D7}"/>
              </a:ext>
            </a:extLst>
          </p:cNvPr>
          <p:cNvSpPr txBox="1"/>
          <p:nvPr/>
        </p:nvSpPr>
        <p:spPr>
          <a:xfrm>
            <a:off x="3008242" y="1013715"/>
            <a:ext cx="6175513" cy="2017574"/>
          </a:xfrm>
          <a:prstGeom prst="wave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পাঠ </a:t>
            </a:r>
            <a:endParaRPr kumimoji="0" lang="en-US" sz="6000" b="1" i="0" u="none" strike="noStrike" kern="0" normalizeH="0" baseline="0" noProof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5F221E-5902-4856-82FB-3A43E91BD5B6}"/>
              </a:ext>
            </a:extLst>
          </p:cNvPr>
          <p:cNvSpPr txBox="1"/>
          <p:nvPr/>
        </p:nvSpPr>
        <p:spPr>
          <a:xfrm>
            <a:off x="3008242" y="3658504"/>
            <a:ext cx="6175513" cy="246691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নার্সারি</a:t>
            </a:r>
            <a:r>
              <a:rPr kumimoji="0" lang="en-US" sz="5400" b="1" i="0" u="none" strike="noStrike" kern="0" normalizeH="0" noProof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0" normalizeH="0" noProof="0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এবংকৃষিক্ষেত্রে</a:t>
            </a:r>
            <a:r>
              <a:rPr kumimoji="0" lang="en-US" sz="5400" b="1" i="0" u="none" strike="noStrike" kern="0" normalizeH="0" noProof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0" normalizeH="0" noProof="0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নার্সারি</a:t>
            </a:r>
            <a:r>
              <a:rPr kumimoji="0" lang="bn-BD" sz="5400" b="1" i="0" u="none" strike="noStrike" kern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5400" b="1" i="0" u="none" strike="noStrike" kern="0" normalizeH="0" baseline="0" noProof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7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800">
              <a:srgbClr val="7184A7"/>
            </a:gs>
            <a:gs pos="77000">
              <a:srgbClr val="192A4B"/>
            </a:gs>
            <a:gs pos="1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58464-8CC4-467D-A420-B7A7A8FC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17210" r="5322" b="17566"/>
          <a:stretch/>
        </p:blipFill>
        <p:spPr>
          <a:xfrm>
            <a:off x="0" y="-109840"/>
            <a:ext cx="12407298" cy="68552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3FB265-779F-418F-85C3-97E69B48A612}"/>
              </a:ext>
            </a:extLst>
          </p:cNvPr>
          <p:cNvSpPr txBox="1"/>
          <p:nvPr/>
        </p:nvSpPr>
        <p:spPr>
          <a:xfrm>
            <a:off x="916846" y="2989988"/>
            <a:ext cx="918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্সারি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 ।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F872D-4DC0-471A-B65F-0E7930ADE132}"/>
              </a:ext>
            </a:extLst>
          </p:cNvPr>
          <p:cNvSpPr txBox="1"/>
          <p:nvPr/>
        </p:nvSpPr>
        <p:spPr>
          <a:xfrm>
            <a:off x="908589" y="3868012"/>
            <a:ext cx="918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্সারি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 উল্লেখ করে পারবে। ।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02980-EC1A-4D1F-8DC3-F9ACC8991E4C}"/>
              </a:ext>
            </a:extLst>
          </p:cNvPr>
          <p:cNvSpPr txBox="1"/>
          <p:nvPr/>
        </p:nvSpPr>
        <p:spPr>
          <a:xfrm>
            <a:off x="877089" y="4673728"/>
            <a:ext cx="918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কৃষিক্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্সারি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য়োজনী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পারবে।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2F9D9C-07B7-4BE3-B253-9FF1DC59968A}"/>
              </a:ext>
            </a:extLst>
          </p:cNvPr>
          <p:cNvSpPr/>
          <p:nvPr/>
        </p:nvSpPr>
        <p:spPr>
          <a:xfrm>
            <a:off x="4558748" y="475399"/>
            <a:ext cx="2981739" cy="584775"/>
          </a:xfrm>
          <a:prstGeom prst="roundRect">
            <a:avLst/>
          </a:prstGeom>
          <a:gradFill>
            <a:gsLst>
              <a:gs pos="39800">
                <a:srgbClr val="7184A7"/>
              </a:gs>
              <a:gs pos="77000">
                <a:srgbClr val="192A4B"/>
              </a:gs>
              <a:gs pos="2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B21F0-371F-459B-AA83-D1364D66119B}"/>
              </a:ext>
            </a:extLst>
          </p:cNvPr>
          <p:cNvSpPr txBox="1"/>
          <p:nvPr/>
        </p:nvSpPr>
        <p:spPr>
          <a:xfrm>
            <a:off x="1065779" y="1876550"/>
            <a:ext cx="398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3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800">
              <a:srgbClr val="7184A7"/>
            </a:gs>
            <a:gs pos="77000">
              <a:srgbClr val="192A4B"/>
            </a:gs>
            <a:gs pos="1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58464-8CC4-467D-A420-B7A7A8FC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17210" r="5322" b="17566"/>
          <a:stretch/>
        </p:blipFill>
        <p:spPr>
          <a:xfrm>
            <a:off x="0" y="0"/>
            <a:ext cx="12192001" cy="68552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A0AFCC-AF7C-4BC4-A3DC-E5670661E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975" y="619550"/>
            <a:ext cx="6998053" cy="46679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22D497-6609-4FD0-8DA4-B14B3065697C}"/>
              </a:ext>
            </a:extLst>
          </p:cNvPr>
          <p:cNvSpPr txBox="1"/>
          <p:nvPr/>
        </p:nvSpPr>
        <p:spPr>
          <a:xfrm>
            <a:off x="846667" y="5508978"/>
            <a:ext cx="10600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্সারি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802E42EB-316F-4360-8904-9BF77A383711}"/>
              </a:ext>
            </a:extLst>
          </p:cNvPr>
          <p:cNvSpPr/>
          <p:nvPr/>
        </p:nvSpPr>
        <p:spPr>
          <a:xfrm>
            <a:off x="982134" y="556053"/>
            <a:ext cx="959555" cy="114017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A2A14D84-A2FF-4758-87F2-DA8E283DC455}"/>
              </a:ext>
            </a:extLst>
          </p:cNvPr>
          <p:cNvSpPr/>
          <p:nvPr/>
        </p:nvSpPr>
        <p:spPr>
          <a:xfrm>
            <a:off x="976487" y="3033284"/>
            <a:ext cx="959555" cy="114017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5090F8-0535-4B33-8145-5775286722D3}"/>
              </a:ext>
            </a:extLst>
          </p:cNvPr>
          <p:cNvGrpSpPr/>
          <p:nvPr/>
        </p:nvGrpSpPr>
        <p:grpSpPr>
          <a:xfrm>
            <a:off x="976487" y="557481"/>
            <a:ext cx="10109202" cy="4809012"/>
            <a:chOff x="976487" y="557481"/>
            <a:chExt cx="10109202" cy="4809012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3C22CFC1-6E81-470E-8701-8EA27E14EBCB}"/>
                </a:ext>
              </a:extLst>
            </p:cNvPr>
            <p:cNvSpPr/>
            <p:nvPr/>
          </p:nvSpPr>
          <p:spPr>
            <a:xfrm>
              <a:off x="976487" y="1788716"/>
              <a:ext cx="959555" cy="1140177"/>
            </a:xfrm>
            <a:prstGeom prst="diamon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CA892CB8-17A4-40DD-A5C1-0E50A4229EFC}"/>
                </a:ext>
              </a:extLst>
            </p:cNvPr>
            <p:cNvSpPr/>
            <p:nvPr/>
          </p:nvSpPr>
          <p:spPr>
            <a:xfrm>
              <a:off x="976487" y="4226316"/>
              <a:ext cx="959555" cy="1140177"/>
            </a:xfrm>
            <a:prstGeom prst="diamon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4A7BFE1F-669C-465A-BDF8-E71159CF832C}"/>
                </a:ext>
              </a:extLst>
            </p:cNvPr>
            <p:cNvSpPr/>
            <p:nvPr/>
          </p:nvSpPr>
          <p:spPr>
            <a:xfrm>
              <a:off x="982134" y="557481"/>
              <a:ext cx="959555" cy="1140177"/>
            </a:xfrm>
            <a:prstGeom prst="diamon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F54D498E-DC89-41F4-9BFB-72741DF5631D}"/>
                </a:ext>
              </a:extLst>
            </p:cNvPr>
            <p:cNvSpPr/>
            <p:nvPr/>
          </p:nvSpPr>
          <p:spPr>
            <a:xfrm>
              <a:off x="976487" y="3034712"/>
              <a:ext cx="959555" cy="1140177"/>
            </a:xfrm>
            <a:prstGeom prst="diamon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95C2C523-CB95-4E49-8B82-7AB06D312B02}"/>
                </a:ext>
              </a:extLst>
            </p:cNvPr>
            <p:cNvSpPr/>
            <p:nvPr/>
          </p:nvSpPr>
          <p:spPr>
            <a:xfrm>
              <a:off x="10120487" y="1788716"/>
              <a:ext cx="959555" cy="1140177"/>
            </a:xfrm>
            <a:prstGeom prst="diamon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6650E73F-BA59-4A8B-B325-C1DD344D91B7}"/>
                </a:ext>
              </a:extLst>
            </p:cNvPr>
            <p:cNvSpPr/>
            <p:nvPr/>
          </p:nvSpPr>
          <p:spPr>
            <a:xfrm>
              <a:off x="10120487" y="4226316"/>
              <a:ext cx="959555" cy="1140177"/>
            </a:xfrm>
            <a:prstGeom prst="diamon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51ECAE57-F00C-4524-97A7-8A3CF1C9CDED}"/>
                </a:ext>
              </a:extLst>
            </p:cNvPr>
            <p:cNvSpPr/>
            <p:nvPr/>
          </p:nvSpPr>
          <p:spPr>
            <a:xfrm>
              <a:off x="10126134" y="557481"/>
              <a:ext cx="959555" cy="1140177"/>
            </a:xfrm>
            <a:prstGeom prst="diamon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BFF2AC49-4843-45F8-B020-30E937EB20C8}"/>
                </a:ext>
              </a:extLst>
            </p:cNvPr>
            <p:cNvSpPr/>
            <p:nvPr/>
          </p:nvSpPr>
          <p:spPr>
            <a:xfrm>
              <a:off x="10120487" y="3034712"/>
              <a:ext cx="959555" cy="1140177"/>
            </a:xfrm>
            <a:prstGeom prst="diamon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471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51487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58464-8CC4-467D-A420-B7A7A8FC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17210" r="5322" b="17566"/>
          <a:stretch/>
        </p:blipFill>
        <p:spPr>
          <a:xfrm>
            <a:off x="-1" y="2701"/>
            <a:ext cx="12192001" cy="6855299"/>
          </a:xfrm>
          <a:prstGeom prst="rect">
            <a:avLst/>
          </a:prstGeom>
          <a:gradFill>
            <a:gsLst>
              <a:gs pos="49000">
                <a:schemeClr val="accent1">
                  <a:lumMod val="45000"/>
                  <a:lumOff val="55000"/>
                </a:schemeClr>
              </a:gs>
              <a:gs pos="71000">
                <a:srgbClr val="514874"/>
              </a:gs>
            </a:gsLst>
            <a:lin ang="5400000" scaled="1"/>
          </a:gradFill>
          <a:ln>
            <a:noFill/>
          </a:ln>
        </p:spPr>
      </p:pic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1B0BD8E5-2431-4FDD-99D7-DAA651653C60}"/>
              </a:ext>
            </a:extLst>
          </p:cNvPr>
          <p:cNvSpPr/>
          <p:nvPr/>
        </p:nvSpPr>
        <p:spPr>
          <a:xfrm>
            <a:off x="3981156" y="414996"/>
            <a:ext cx="3924887" cy="640081"/>
          </a:xfrm>
          <a:prstGeom prst="flowChartAlternateProcess">
            <a:avLst/>
          </a:prstGeom>
          <a:gradFill>
            <a:gsLst>
              <a:gs pos="5000">
                <a:schemeClr val="accent1">
                  <a:lumMod val="45000"/>
                  <a:lumOff val="55000"/>
                </a:schemeClr>
              </a:gs>
              <a:gs pos="26000">
                <a:srgbClr val="514874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র্সারির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469C6F-9977-4F57-A6EA-DAD2B3D811EE}"/>
              </a:ext>
            </a:extLst>
          </p:cNvPr>
          <p:cNvSpPr txBox="1"/>
          <p:nvPr/>
        </p:nvSpPr>
        <p:spPr>
          <a:xfrm>
            <a:off x="1856935" y="1270591"/>
            <a:ext cx="8750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্সারি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54B14A2-3E81-4E99-8B6C-B2AFFECFC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53" y="2021246"/>
            <a:ext cx="5148904" cy="2947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8616C7-D8F9-48B4-BABA-43E9A7A3CD18}"/>
              </a:ext>
            </a:extLst>
          </p:cNvPr>
          <p:cNvSpPr txBox="1"/>
          <p:nvPr/>
        </p:nvSpPr>
        <p:spPr>
          <a:xfrm>
            <a:off x="915985" y="2721114"/>
            <a:ext cx="250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্সারি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0BC99EC-8489-4D9F-AB7A-2DC7EA9021C9}"/>
              </a:ext>
            </a:extLst>
          </p:cNvPr>
          <p:cNvSpPr/>
          <p:nvPr/>
        </p:nvSpPr>
        <p:spPr>
          <a:xfrm>
            <a:off x="3193365" y="2721114"/>
            <a:ext cx="1575582" cy="5847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9D709-91F6-43D2-A507-6421776F3BEF}"/>
              </a:ext>
            </a:extLst>
          </p:cNvPr>
          <p:cNvSpPr txBox="1"/>
          <p:nvPr/>
        </p:nvSpPr>
        <p:spPr>
          <a:xfrm>
            <a:off x="604912" y="5091814"/>
            <a:ext cx="11099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্সারি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বস্হা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6834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0" presetClass="exit" presetSubtype="0" repeatCount="indefinite" accel="10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" grpId="0"/>
      <p:bldP spid="4" grpId="0" animBg="1"/>
      <p:bldP spid="4" grpId="1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58464-8CC4-467D-A420-B7A7A8FC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17210" r="5322" b="17566"/>
          <a:stretch/>
        </p:blipFill>
        <p:spPr>
          <a:xfrm>
            <a:off x="0" y="2701"/>
            <a:ext cx="12192001" cy="6855299"/>
          </a:xfrm>
          <a:prstGeom prst="rect">
            <a:avLst/>
          </a:prstGeom>
          <a:gradFill>
            <a:gsLst>
              <a:gs pos="66000">
                <a:srgbClr val="7F85AD"/>
              </a:gs>
              <a:gs pos="44000">
                <a:srgbClr val="514874"/>
              </a:gs>
              <a:gs pos="64000">
                <a:srgbClr val="51487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514874"/>
              </a:gs>
              <a:gs pos="100000">
                <a:srgbClr val="514874"/>
              </a:gs>
            </a:gsLst>
            <a:lin ang="5400000" scaled="1"/>
          </a:gra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77C3CD-E8C2-49B4-8D84-E5FB4982A4BC}"/>
              </a:ext>
            </a:extLst>
          </p:cNvPr>
          <p:cNvSpPr txBox="1"/>
          <p:nvPr/>
        </p:nvSpPr>
        <p:spPr>
          <a:xfrm>
            <a:off x="2588454" y="5424362"/>
            <a:ext cx="8018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য়িত্বে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নার্সারি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bbon: Tilted Up 4">
            <a:extLst>
              <a:ext uri="{FF2B5EF4-FFF2-40B4-BE49-F238E27FC236}">
                <a16:creationId xmlns:a16="http://schemas.microsoft.com/office/drawing/2014/main" id="{7925032C-B95A-4BE0-8945-00C769CE7736}"/>
              </a:ext>
            </a:extLst>
          </p:cNvPr>
          <p:cNvSpPr/>
          <p:nvPr/>
        </p:nvSpPr>
        <p:spPr>
          <a:xfrm>
            <a:off x="4063218" y="477127"/>
            <a:ext cx="4839876" cy="1245996"/>
          </a:xfrm>
          <a:prstGeom prst="ribbon2">
            <a:avLst/>
          </a:prstGeom>
          <a:gradFill>
            <a:gsLst>
              <a:gs pos="18584">
                <a:srgbClr val="514874"/>
              </a:gs>
              <a:gs pos="12000">
                <a:srgbClr val="514874"/>
              </a:gs>
              <a:gs pos="4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B7C015-2EEF-4095-B3F1-CB0D9AC5A7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18556" r="67293" b="44545"/>
          <a:stretch/>
        </p:blipFill>
        <p:spPr>
          <a:xfrm>
            <a:off x="4063218" y="1723123"/>
            <a:ext cx="4839876" cy="31631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04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MC_Agri_C8_Chap-6_L-1,বনায়ন</Template>
  <TotalTime>3140</TotalTime>
  <Words>880</Words>
  <Application>Microsoft Office PowerPoint</Application>
  <PresentationFormat>Widescreen</PresentationFormat>
  <Paragraphs>71</Paragraphs>
  <Slides>22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BPDM</dc:creator>
  <cp:lastModifiedBy>BPDM</cp:lastModifiedBy>
  <cp:revision>43</cp:revision>
  <dcterms:created xsi:type="dcterms:W3CDTF">2020-08-21T16:43:52Z</dcterms:created>
  <dcterms:modified xsi:type="dcterms:W3CDTF">2020-08-28T00:53:25Z</dcterms:modified>
</cp:coreProperties>
</file>