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3" r:id="rId2"/>
    <p:sldId id="290" r:id="rId3"/>
    <p:sldId id="260" r:id="rId4"/>
    <p:sldId id="291" r:id="rId5"/>
    <p:sldId id="276" r:id="rId6"/>
    <p:sldId id="277" r:id="rId7"/>
    <p:sldId id="278" r:id="rId8"/>
    <p:sldId id="283" r:id="rId9"/>
    <p:sldId id="293" r:id="rId10"/>
    <p:sldId id="300" r:id="rId11"/>
    <p:sldId id="301" r:id="rId12"/>
    <p:sldId id="314" r:id="rId13"/>
    <p:sldId id="315" r:id="rId14"/>
    <p:sldId id="316" r:id="rId15"/>
    <p:sldId id="311" r:id="rId16"/>
    <p:sldId id="328" r:id="rId17"/>
    <p:sldId id="317" r:id="rId18"/>
    <p:sldId id="347" r:id="rId19"/>
    <p:sldId id="318" r:id="rId20"/>
    <p:sldId id="319" r:id="rId21"/>
    <p:sldId id="324" r:id="rId22"/>
    <p:sldId id="344" r:id="rId23"/>
    <p:sldId id="345" r:id="rId24"/>
    <p:sldId id="346" r:id="rId25"/>
    <p:sldId id="325" r:id="rId26"/>
    <p:sldId id="342" r:id="rId27"/>
    <p:sldId id="327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BCB84-366B-4CB7-A852-3D30C8208985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D1AE-C1E2-4AC3-905A-6FCCE73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C805-7B3A-48C5-92D6-A79A43AC5AFE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AE42-9CCB-4144-9FC7-E2E5B1C905E7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2B7A-DD44-461C-A9B2-7243ED7487B3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C72-E205-4BC1-9F77-F4C140331015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8E0-6997-47A4-B878-E182432FD5AD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A9A-C64C-4E6F-B00D-299F4A4A6A16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CDCA-B00B-40F8-B72D-F56A0B5B5EC2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3396-E41C-4B40-871E-FEFD06D062A5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3E3-798E-4F76-9460-C0CB46D1E066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864-38AA-4659-BBDB-FB3BE990C4B5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DF17-4D8C-4848-91AD-81B816445F54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EEB0-1917-42AE-8C96-4CD40968A50C}" type="datetime1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limhossainsp@gmail.com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3.jpg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3632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381000"/>
            <a:ext cx="11430000" cy="609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12:32:22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3048000" cy="365760"/>
          </a:xfrm>
        </p:spPr>
        <p:txBody>
          <a:bodyPr/>
          <a:lstStyle/>
          <a:p>
            <a:fld id="{5C7D2911-63BC-467B-8DD0-B8385E4B0D1D}" type="datetime10">
              <a:rPr lang="bn-BD" sz="24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30068"/>
          <a:stretch/>
        </p:blipFill>
        <p:spPr>
          <a:xfrm>
            <a:off x="381000" y="381000"/>
            <a:ext cx="11353800" cy="60198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219200" y="1295400"/>
            <a:ext cx="2708402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 err="1">
                <a:ln w="28575">
                  <a:solidFill>
                    <a:srgbClr val="FF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4000" b="1" dirty="0">
              <a:ln w="28575">
                <a:solidFill>
                  <a:srgbClr val="FF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14800" y="1371600"/>
            <a:ext cx="1880643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28575">
                  <a:solidFill>
                    <a:srgbClr val="FF000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n w="28575">
                <a:solidFill>
                  <a:srgbClr val="FF000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61364" y="1371600"/>
            <a:ext cx="2258952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>
                  <a:solidFill>
                    <a:srgbClr val="FF0000"/>
                  </a:solidFill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n w="11430">
                <a:solidFill>
                  <a:srgbClr val="FF0000"/>
                </a:solidFill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24371" y="1371600"/>
            <a:ext cx="2074607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>
                  <a:solidFill>
                    <a:srgbClr val="FF00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 w="11430">
                <a:solidFill>
                  <a:srgbClr val="FF0000"/>
                </a:solidFill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4800600"/>
            <a:ext cx="11277600" cy="135421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সোনামনিরা </a:t>
            </a:r>
            <a:r>
              <a:rPr lang="bn-BD" sz="8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কেমন আছো</a:t>
            </a:r>
            <a:endParaRPr lang="en-US" sz="8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80999" y="381000"/>
            <a:ext cx="5638801" cy="609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995443" y="381000"/>
            <a:ext cx="581555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4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4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5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6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9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378" r="10065" b="68245"/>
          <a:stretch/>
        </p:blipFill>
        <p:spPr>
          <a:xfrm>
            <a:off x="533400" y="554181"/>
            <a:ext cx="11132127" cy="577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30783" r="9540" b="10759"/>
          <a:stretch/>
        </p:blipFill>
        <p:spPr>
          <a:xfrm>
            <a:off x="405245" y="419100"/>
            <a:ext cx="11405755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r="9678" b="28711"/>
          <a:stretch/>
        </p:blipFill>
        <p:spPr>
          <a:xfrm>
            <a:off x="381000" y="419100"/>
            <a:ext cx="1142999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2" t="72543" r="9827"/>
          <a:stretch/>
        </p:blipFill>
        <p:spPr>
          <a:xfrm>
            <a:off x="381000" y="432955"/>
            <a:ext cx="11430000" cy="2843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53333" r="9827" b="11312"/>
          <a:stretch/>
        </p:blipFill>
        <p:spPr>
          <a:xfrm>
            <a:off x="381001" y="3276600"/>
            <a:ext cx="11430000" cy="3155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r="21261" b="25734"/>
          <a:stretch/>
        </p:blipFill>
        <p:spPr>
          <a:xfrm>
            <a:off x="381000" y="422562"/>
            <a:ext cx="11429999" cy="601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29109" cy="5943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7182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1"/>
          <p:cNvSpPr>
            <a:spLocks noGrp="1"/>
          </p:cNvSpPr>
          <p:nvPr/>
        </p:nvSpPr>
        <p:spPr>
          <a:xfrm>
            <a:off x="20782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r="10175" b="53380"/>
          <a:stretch/>
        </p:blipFill>
        <p:spPr>
          <a:xfrm>
            <a:off x="457199" y="457200"/>
            <a:ext cx="1122910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t="48200" r="10217" b="25900"/>
          <a:stretch/>
        </p:blipFill>
        <p:spPr>
          <a:xfrm>
            <a:off x="432954" y="457200"/>
            <a:ext cx="11301846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r="9760" b="53223"/>
          <a:stretch/>
        </p:blipFill>
        <p:spPr>
          <a:xfrm>
            <a:off x="457200" y="2895600"/>
            <a:ext cx="11277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81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7927" y="412173"/>
            <a:ext cx="11430000" cy="6019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2359" r="10299" b="10184"/>
          <a:stretch/>
        </p:blipFill>
        <p:spPr>
          <a:xfrm>
            <a:off x="387928" y="457200"/>
            <a:ext cx="11430000" cy="597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7927" y="412173"/>
            <a:ext cx="11430000" cy="6019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12:34:45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457200"/>
            <a:ext cx="11430000" cy="5974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838200"/>
            <a:ext cx="107442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সওমের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 r="10414" b="53965"/>
          <a:stretch/>
        </p:blipFill>
        <p:spPr>
          <a:xfrm>
            <a:off x="381000" y="412173"/>
            <a:ext cx="11430000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906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7D3E3-798E-4F76-9460-C0CB46D1E06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7630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025" y="6534090"/>
            <a:ext cx="1067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" y="381000"/>
            <a:ext cx="11430000" cy="6019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4572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 descr="Screenshot_2017-01-30-19-19-40-1.png"/>
          <p:cNvPicPr>
            <a:picLocks noChangeAspect="1"/>
          </p:cNvPicPr>
          <p:nvPr/>
        </p:nvPicPr>
        <p:blipFill>
          <a:blip r:embed="rId3">
            <a:lum bright="40000" contrast="30000"/>
          </a:blip>
          <a:stretch>
            <a:fillRect/>
          </a:stretch>
        </p:blipFill>
        <p:spPr>
          <a:xfrm>
            <a:off x="9677400" y="4800600"/>
            <a:ext cx="2057400" cy="1557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2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12:32:22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457200"/>
            <a:ext cx="11353800" cy="594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err="1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6000" i="0" u="none" strike="noStrike" kern="1200" cap="none" spc="0" normalizeH="0" baseline="0" noProof="0" dirty="0" err="1" smtClean="0">
                <a:ln>
                  <a:noFill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0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 </a:t>
            </a:r>
            <a:r>
              <a:rPr kumimoji="0" lang="en-US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সেলিম হ</a:t>
            </a:r>
            <a:r>
              <a:rPr kumimoji="0" lang="bn-BD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ো</a:t>
            </a:r>
            <a:r>
              <a:rPr kumimoji="0" lang="en-US" sz="12500" b="0" i="0" u="none" strike="noStrike" kern="1200" cap="none" spc="0" normalizeH="0" baseline="0" noProof="0" dirty="0" smtClean="0">
                <a:ln w="1905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সাইন</a:t>
            </a:r>
            <a:endParaRPr kumimoji="0" lang="bn-BD" sz="12500" b="0" i="0" u="none" strike="noStrike" kern="1200" cap="none" spc="0" normalizeH="0" baseline="0" noProof="0" dirty="0" smtClean="0">
              <a:ln w="1905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</a:t>
            </a:r>
            <a:r>
              <a:rPr kumimoji="0" lang="en-US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r>
              <a:rPr kumimoji="0" lang="bn-BD" sz="4000" b="0" i="0" u="none" strike="noStrike" kern="1200" cap="none" spc="0" normalizeH="0" baseline="0" noProof="0" dirty="0" smtClean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ৌলভি  </a:t>
            </a:r>
            <a:endParaRPr kumimoji="0" lang="bn-IN" sz="4000" b="0" i="0" u="none" strike="noStrike" kern="1200" cap="none" spc="0" normalizeH="0" baseline="0" noProof="0" dirty="0" smtClean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সিংচাপইড় ইসলামিয়া আলিম মাদ্রাসা</a:t>
            </a:r>
            <a:r>
              <a:rPr kumimoji="0" lang="en-US" sz="4400" b="1" i="0" u="none" strike="noStrike" kern="1200" cap="none" spc="0" normalizeH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1200" cap="none" spc="0" normalizeH="0" baseline="0" noProof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ছাতক, সু্নামগঞ্জ 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E-mail: 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s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alimhossains</a:t>
            </a: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  <a:hlinkClick r:id="rId6"/>
              </a:rPr>
              <a:t>p@gmail.com</a:t>
            </a:r>
            <a:endParaRPr kumimoji="0" lang="en-US" sz="4400" b="1" i="0" u="none" strike="noStrike" kern="1200" cap="none" spc="0" normalizeH="0" baseline="0" noProof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মোবাইল০১৭১২৩৯৭৯০৯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bn-BD" sz="4400" b="1" i="0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০১৭২৬৯৮৩৭৯৬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04800" y="381000"/>
            <a:ext cx="5791200" cy="609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6019800" y="381000"/>
            <a:ext cx="5791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1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t="68443" r="11357" b="11002"/>
          <a:stretch/>
        </p:blipFill>
        <p:spPr>
          <a:xfrm>
            <a:off x="381000" y="1981200"/>
            <a:ext cx="1143000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" t="2401" r="10343" b="36764"/>
          <a:stretch/>
        </p:blipFill>
        <p:spPr>
          <a:xfrm>
            <a:off x="381000" y="381000"/>
            <a:ext cx="1143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62487" r="9447" b="10523"/>
          <a:stretch/>
        </p:blipFill>
        <p:spPr>
          <a:xfrm>
            <a:off x="381000" y="384464"/>
            <a:ext cx="11430000" cy="4035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t="18885" r="9827" b="68388"/>
          <a:stretch/>
        </p:blipFill>
        <p:spPr>
          <a:xfrm>
            <a:off x="381000" y="4419600"/>
            <a:ext cx="11429999" cy="20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30532" r="10206" b="9319"/>
          <a:stretch/>
        </p:blipFill>
        <p:spPr>
          <a:xfrm>
            <a:off x="398318" y="419100"/>
            <a:ext cx="11412682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12:32:31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r="20509" b="59524"/>
          <a:stretch/>
        </p:blipFill>
        <p:spPr>
          <a:xfrm>
            <a:off x="381000" y="405244"/>
            <a:ext cx="11430000" cy="603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r="17192" b="42492"/>
          <a:stretch/>
        </p:blipFill>
        <p:spPr>
          <a:xfrm>
            <a:off x="381000" y="1295398"/>
            <a:ext cx="11430000" cy="36576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700" y="419100"/>
            <a:ext cx="3009900" cy="9525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52550" y="2672192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1708" r="22331" b="77914"/>
          <a:stretch/>
        </p:blipFill>
        <p:spPr>
          <a:xfrm>
            <a:off x="381000" y="4952999"/>
            <a:ext cx="11430000" cy="1524001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352550" y="5448299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22755" r="27834" b="8019"/>
          <a:stretch/>
        </p:blipFill>
        <p:spPr>
          <a:xfrm>
            <a:off x="381000" y="1371600"/>
            <a:ext cx="11430000" cy="5067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7700" y="419100"/>
            <a:ext cx="3009900" cy="95250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23218" y="1988127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91600" y="34290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44000" y="5905500"/>
            <a:ext cx="647700" cy="533400"/>
          </a:xfrm>
          <a:prstGeom prst="ellipse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4" grpId="0" animBg="1"/>
      <p:bldP spid="11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19100"/>
            <a:ext cx="11430000" cy="6019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8" t="2758" r="10122" b="36295"/>
          <a:stretch/>
        </p:blipFill>
        <p:spPr>
          <a:xfrm>
            <a:off x="381000" y="1371600"/>
            <a:ext cx="11430000" cy="5067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29000" y="419100"/>
            <a:ext cx="5334000" cy="95250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6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3400" y="381000"/>
            <a:ext cx="11277600" cy="609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11430000" cy="609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927734" y="2763322"/>
            <a:ext cx="10502265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" y="753070"/>
            <a:ext cx="1071372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6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381000"/>
            <a:ext cx="10820399" cy="586740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616928"/>
                <a:gd name="adj2" fmla="val 18815"/>
              </a:avLst>
            </a:prstTxWarp>
            <a:spAutoFit/>
          </a:bodyPr>
          <a:lstStyle/>
          <a:p>
            <a:pPr algn="ctr"/>
            <a:r>
              <a:rPr lang="bn-BD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5434" y="3886200"/>
            <a:ext cx="9092565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 হাফিয </a:t>
            </a:r>
            <a:endParaRPr lang="en-US" sz="1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54651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5340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53409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12:32:32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54996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381001" y="381000"/>
            <a:ext cx="5638800" cy="609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9389" r="14824" b="8356"/>
          <a:stretch/>
        </p:blipFill>
        <p:spPr>
          <a:xfrm>
            <a:off x="5996940" y="381000"/>
            <a:ext cx="581406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1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1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801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801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601"/>
                            </p:stCondLst>
                            <p:childTnLst>
                              <p:par>
                                <p:cTn id="40" presetID="2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2403" y="533400"/>
            <a:ext cx="11066146" cy="57554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কোরআন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পরিচ্ছেদঃ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ইবাদত</a:t>
            </a:r>
            <a:endParaRPr lang="bn-BD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66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 smtClean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fld id="{5C7D2911-63BC-467B-8DD0-B8385E4B0D1D}" type="datetime10">
              <a:rPr lang="bn-BD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4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3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92240"/>
            <a:ext cx="2667000" cy="365760"/>
          </a:xfrm>
        </p:spPr>
        <p:txBody>
          <a:bodyPr/>
          <a:lstStyle/>
          <a:p>
            <a:fld id="{5C7D2911-63BC-467B-8DD0-B8385E4B0D1D}" type="datetime10">
              <a:rPr lang="bn-BD" sz="20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/>
              <a:t>রবিবার, 03 মে 2020</a:t>
            </a:fld>
            <a:endParaRPr lang="en-US" sz="1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3049162" y="533400"/>
            <a:ext cx="5637638" cy="830997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bn-BD" sz="4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নীচের চিত্রগুলো লক্ষ্য কর</a:t>
            </a:r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à¦¸à¦®à§à¦ªà¦°à§à¦à¦¿à¦¤ à¦à¦¬à¦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3060"/>
            <a:ext cx="5791200" cy="47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à¦¸à¦¾à¦à¦® à¦à¦° à¦à¦¬à¦¿à¦° à¦«à¦²à¦¾à¦«à¦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7" b="13933"/>
          <a:stretch/>
        </p:blipFill>
        <p:spPr bwMode="auto">
          <a:xfrm>
            <a:off x="6324600" y="1623060"/>
            <a:ext cx="5410200" cy="478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" y="230502"/>
            <a:ext cx="2720662" cy="186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00400" y="457200"/>
            <a:ext cx="5715000" cy="156966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9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IMG-20161110-WA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3810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18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Down Ribbon 11"/>
          <p:cNvSpPr/>
          <p:nvPr/>
        </p:nvSpPr>
        <p:spPr>
          <a:xfrm>
            <a:off x="419100" y="2086603"/>
            <a:ext cx="11277600" cy="4224142"/>
          </a:xfrm>
          <a:prstGeom prst="ribbon">
            <a:avLst>
              <a:gd name="adj1" fmla="val 30520"/>
              <a:gd name="adj2" fmla="val 7500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সওম</a:t>
            </a:r>
            <a:endParaRPr lang="en-US" sz="34400" dirty="0">
              <a:ln w="18415" cmpd="sng">
                <a:solidFill>
                  <a:srgbClr val="FFFFFF"/>
                </a:solidFill>
                <a:prstDash val="solid"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-20161110-WA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800"/>
            <a:ext cx="2362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03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9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6247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609600"/>
            <a:ext cx="11201400" cy="5816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bn-BD" sz="13800" dirty="0" smtClean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en-US" sz="5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জানবো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US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5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endParaRPr lang="en-US" sz="54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সাওমের</a:t>
            </a:r>
            <a:r>
              <a:rPr lang="bn-B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।</a:t>
            </a:r>
          </a:p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সাওমের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ফজিলতও 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সাওমের রোকন ও প্রকারভেদ ।</a:t>
            </a:r>
            <a:endParaRPr lang="bn-BD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84527" cy="601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402336" lvl="1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540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9436" r="11024" b="9551"/>
          <a:stretch/>
        </p:blipFill>
        <p:spPr>
          <a:xfrm>
            <a:off x="457199" y="457200"/>
            <a:ext cx="11284527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25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57200"/>
            <a:ext cx="11277600" cy="6019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 marL="685800" lvl="1" indent="-228600" algn="ctr">
              <a:lnSpc>
                <a:spcPct val="90000"/>
              </a:lnSpc>
              <a:spcBef>
                <a:spcPts val="500"/>
              </a:spcBef>
              <a:buSzPct val="80000"/>
            </a:pPr>
            <a:endParaRPr kumimoji="0" lang="bn-BD" sz="4400" b="1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2" r="11955" b="17727"/>
          <a:stretch/>
        </p:blipFill>
        <p:spPr>
          <a:xfrm>
            <a:off x="381000" y="381000"/>
            <a:ext cx="115062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26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457200"/>
            <a:ext cx="1143000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591800" y="6489429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6477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3528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</a:rPr>
              <a:pPr/>
              <a:t>12:32:24 PM</a:t>
            </a:fld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0" y="6492875"/>
            <a:ext cx="3352800" cy="36512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রবিবার, 03 মে 2020</a:t>
            </a:fld>
            <a:endParaRPr lang="en-US" sz="1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7" r="14581" b="38158"/>
          <a:stretch/>
        </p:blipFill>
        <p:spPr>
          <a:xfrm>
            <a:off x="381000" y="457200"/>
            <a:ext cx="114300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52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489</Words>
  <Application>Microsoft Office PowerPoint</Application>
  <PresentationFormat>Custom</PresentationFormat>
  <Paragraphs>151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Monowar hussain</dc:creator>
  <cp:lastModifiedBy>ismail - [2010]</cp:lastModifiedBy>
  <cp:revision>409</cp:revision>
  <dcterms:modified xsi:type="dcterms:W3CDTF">2020-05-03T06:39:15Z</dcterms:modified>
</cp:coreProperties>
</file>