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287" r:id="rId3"/>
    <p:sldId id="257" r:id="rId4"/>
    <p:sldId id="258" r:id="rId5"/>
    <p:sldId id="415" r:id="rId6"/>
    <p:sldId id="419" r:id="rId7"/>
    <p:sldId id="416" r:id="rId8"/>
    <p:sldId id="420" r:id="rId9"/>
    <p:sldId id="418" r:id="rId10"/>
    <p:sldId id="427" r:id="rId11"/>
    <p:sldId id="428" r:id="rId12"/>
    <p:sldId id="429" r:id="rId13"/>
    <p:sldId id="430" r:id="rId14"/>
    <p:sldId id="431" r:id="rId15"/>
    <p:sldId id="432" r:id="rId16"/>
    <p:sldId id="435" r:id="rId17"/>
    <p:sldId id="437" r:id="rId18"/>
    <p:sldId id="436" r:id="rId19"/>
    <p:sldId id="4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9AF2-7C46-42A0-B6A0-53A0EC62AE5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E14-D440-43D4-A32A-338ACBDE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 This picture is related to the topic. So I have chosen it. Teacher may change it if he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576D-0ABE-491A-BEDA-E4C8F47980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501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476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042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352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181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586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69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28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5089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96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8411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A186-1E13-4C2A-BDDB-9BA7BA9BDC0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6" y="3264555"/>
            <a:ext cx="1746866" cy="144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2" y="5054691"/>
            <a:ext cx="1827979" cy="138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2" y="1656733"/>
            <a:ext cx="1716790" cy="152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91" y="0"/>
            <a:ext cx="1771355" cy="167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18" y="1131174"/>
            <a:ext cx="1768137" cy="124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52" y="28017"/>
            <a:ext cx="1684767" cy="109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21" y="43776"/>
            <a:ext cx="2118259" cy="162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29" y="3707775"/>
            <a:ext cx="1807164" cy="135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69" y="1656733"/>
            <a:ext cx="2087246" cy="145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65" y="4699562"/>
            <a:ext cx="1793958" cy="154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49" y="3096984"/>
            <a:ext cx="2087245" cy="137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29" y="2266420"/>
            <a:ext cx="1771727" cy="145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89" y="4474508"/>
            <a:ext cx="2038270" cy="176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Line Callout 2 3"/>
          <p:cNvSpPr/>
          <p:nvPr/>
        </p:nvSpPr>
        <p:spPr>
          <a:xfrm>
            <a:off x="5966939" y="2834"/>
            <a:ext cx="2402005" cy="745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81"/>
              <a:gd name="adj6" fmla="val -64849"/>
            </a:avLst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Mechanic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5849672" y="1814915"/>
            <a:ext cx="2602445" cy="8972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288"/>
              <a:gd name="adj6" fmla="val -18872"/>
            </a:avLst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photographer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Callout 2 43"/>
          <p:cNvSpPr/>
          <p:nvPr/>
        </p:nvSpPr>
        <p:spPr>
          <a:xfrm>
            <a:off x="5975469" y="3292141"/>
            <a:ext cx="2205681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085"/>
              <a:gd name="adj6" fmla="val -53473"/>
            </a:avLst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Callout 2 44"/>
          <p:cNvSpPr/>
          <p:nvPr/>
        </p:nvSpPr>
        <p:spPr>
          <a:xfrm>
            <a:off x="10228054" y="1140859"/>
            <a:ext cx="2017005" cy="612648"/>
          </a:xfrm>
          <a:prstGeom prst="borderCallout2">
            <a:avLst/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Line Callout 2 45"/>
          <p:cNvSpPr/>
          <p:nvPr/>
        </p:nvSpPr>
        <p:spPr>
          <a:xfrm>
            <a:off x="6058481" y="4992357"/>
            <a:ext cx="2205681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3589"/>
              <a:gd name="adj6" fmla="val -35529"/>
            </a:avLst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Hairdresser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Line Callout 2 46"/>
          <p:cNvSpPr/>
          <p:nvPr/>
        </p:nvSpPr>
        <p:spPr>
          <a:xfrm>
            <a:off x="10115593" y="86736"/>
            <a:ext cx="2076407" cy="54120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174"/>
              <a:gd name="adj6" fmla="val -35493"/>
            </a:avLst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rchitect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Callout 2 47"/>
          <p:cNvSpPr/>
          <p:nvPr/>
        </p:nvSpPr>
        <p:spPr>
          <a:xfrm>
            <a:off x="10281115" y="2558409"/>
            <a:ext cx="1910885" cy="612648"/>
          </a:xfrm>
          <a:prstGeom prst="borderCallout2">
            <a:avLst/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dvocate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Callout 2 48"/>
          <p:cNvSpPr/>
          <p:nvPr/>
        </p:nvSpPr>
        <p:spPr>
          <a:xfrm>
            <a:off x="10420773" y="3897809"/>
            <a:ext cx="1771228" cy="612648"/>
          </a:xfrm>
          <a:prstGeom prst="borderCallout2">
            <a:avLst/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plumber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Line Callout 2 49"/>
          <p:cNvSpPr/>
          <p:nvPr/>
        </p:nvSpPr>
        <p:spPr>
          <a:xfrm>
            <a:off x="10420772" y="5143078"/>
            <a:ext cx="1771228" cy="612648"/>
          </a:xfrm>
          <a:prstGeom prst="borderCallout2">
            <a:avLst/>
          </a:prstGeom>
          <a:solidFill>
            <a:schemeClr val="accent5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soldier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-190424" y="11554"/>
            <a:ext cx="2361063" cy="1453432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lowchart: Decision 29"/>
          <p:cNvSpPr/>
          <p:nvPr/>
        </p:nvSpPr>
        <p:spPr>
          <a:xfrm>
            <a:off x="-432330" y="1515443"/>
            <a:ext cx="2780455" cy="1605193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Dentist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owchart: Decision 30"/>
          <p:cNvSpPr/>
          <p:nvPr/>
        </p:nvSpPr>
        <p:spPr>
          <a:xfrm>
            <a:off x="-713161" y="3159073"/>
            <a:ext cx="3206492" cy="1453432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Taxi driver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lowchart: Decision 31"/>
          <p:cNvSpPr/>
          <p:nvPr/>
        </p:nvSpPr>
        <p:spPr>
          <a:xfrm>
            <a:off x="-454230" y="4699562"/>
            <a:ext cx="2624870" cy="1453432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Florist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9111"/>
              </p:ext>
            </p:extLst>
          </p:nvPr>
        </p:nvGraphicFramePr>
        <p:xfrm>
          <a:off x="0" y="1760561"/>
          <a:ext cx="4394579" cy="509743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394579"/>
              </a:tblGrid>
              <a:tr h="84957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 you -----------?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84957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inside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84957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Earn a lot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84957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with people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84957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a computer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849573">
                <a:tc>
                  <a:txBody>
                    <a:bodyPr/>
                    <a:lstStyle/>
                    <a:p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21873" y="1754326"/>
          <a:ext cx="3630305" cy="510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305"/>
              </a:tblGrid>
              <a:tr h="903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you have to---?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Wear a uniform.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in shifts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your hands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up early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 English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056728" y="1754326"/>
          <a:ext cx="4135272" cy="5103674"/>
        </p:xfrm>
        <a:graphic>
          <a:graphicData uri="http://schemas.openxmlformats.org/drawingml/2006/table">
            <a:tbl>
              <a:tblPr firstRow="1" lastRow="1" bandRow="1" bandCol="1">
                <a:tableStyleId>{5C22544A-7EE6-4342-B048-85BDC9FD1C3A}</a:tableStyleId>
              </a:tblPr>
              <a:tblGrid>
                <a:gridCol w="4135272"/>
              </a:tblGrid>
              <a:tr h="89913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Did you have to --------?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4090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Study at college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4090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Do a lot of training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4090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Do internship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40907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40907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accent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101600" contourW="25400">
            <a:bevelT w="38100" h="127000" prst="slope"/>
            <a:bevelB w="38100" h="120650"/>
            <a:extrusionClr>
              <a:schemeClr val="accent2">
                <a:lumMod val="75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365760" tIns="91440" rIns="365760" bIns="0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these questions to help you.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31503"/>
            <a:ext cx="12192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is very </a:t>
            </a:r>
            <a:r>
              <a:rPr lang="en-US" sz="5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catching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414"/>
            <a:ext cx="12192000" cy="480808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0" y="-289441"/>
            <a:ext cx="3807392" cy="141285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catching(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894320" y="-143137"/>
            <a:ext cx="4297680" cy="1412855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568"/>
            <a:ext cx="12192000" cy="4972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 the teeth of crocodiles is </a:t>
            </a:r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unconventional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-282474"/>
            <a:ext cx="6199632" cy="185524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Unconventional(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sp>
        <p:nvSpPr>
          <p:cNvPr id="11" name="Left Arrow 10"/>
          <p:cNvSpPr/>
          <p:nvPr/>
        </p:nvSpPr>
        <p:spPr>
          <a:xfrm>
            <a:off x="6510528" y="-146304"/>
            <a:ext cx="5681472" cy="171907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conventional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86"/>
            <a:ext cx="317714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Florist(noun)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07" y="781728"/>
            <a:ext cx="6363093" cy="5136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727"/>
            <a:ext cx="5828907" cy="5136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7146" y="0"/>
            <a:ext cx="9014853" cy="7268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Someone who sells and arranges flowers in shop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5918293"/>
            <a:ext cx="12192000" cy="9397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florist is putting flowers sticks into the basket.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38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1217"/>
            <a:ext cx="4937761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Artificial(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0" y="128939"/>
            <a:ext cx="725424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natural but made by people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4547"/>
            <a:ext cx="12211213" cy="49692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852232"/>
            <a:ext cx="12192000" cy="10057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flowers are artificial not natural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C and answer the following questions.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25318"/>
            <a:ext cx="11625072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career of a florist?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qualities do you need to have for a florist’s job?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most florists learn the trade?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extra advantage of a florist’s job?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3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Suppose you have met a florist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shop.Write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imaginary interview with him/her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463040"/>
            <a:ext cx="6108192" cy="524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2926080" cy="524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72" y="1425321"/>
            <a:ext cx="315772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09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12191999" cy="144655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giving reasons why you like or dislike the job of florist with in 120 words.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12192000" cy="43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91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7320" y="4023360"/>
            <a:ext cx="2325624" cy="17739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Thanks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to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all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9868"/>
          <a:stretch/>
        </p:blipFill>
        <p:spPr>
          <a:xfrm>
            <a:off x="1524000" y="73439"/>
            <a:ext cx="9144000" cy="5825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1462509"/>
            <a:ext cx="1599535" cy="157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70" y="1462509"/>
            <a:ext cx="1453043" cy="159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298641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146250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60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Class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1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information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17" y="2089058"/>
            <a:ext cx="3226180" cy="375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10" name="Round Diagonal Corner Rectangle 9"/>
          <p:cNvSpPr/>
          <p:nvPr/>
        </p:nvSpPr>
        <p:spPr>
          <a:xfrm>
            <a:off x="4983560" y="2374915"/>
            <a:ext cx="5839801" cy="346641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Sunayana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</a:t>
            </a:r>
          </a:p>
          <a:p>
            <a:pPr lvl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Goalmath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 School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Kachua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somabgt@gmail.com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0213" y="595313"/>
            <a:ext cx="8608310" cy="885825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information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6193" y="1935957"/>
            <a:ext cx="9052560" cy="43731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: Ten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05/01/2020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34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27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0"/>
            <a:ext cx="546201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12" y="0"/>
            <a:ext cx="3152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6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9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say what you see in them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11106"/>
          <a:stretch/>
        </p:blipFill>
        <p:spPr>
          <a:xfrm>
            <a:off x="0" y="956661"/>
            <a:ext cx="12192000" cy="3870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07" y="4885676"/>
            <a:ext cx="12192000" cy="95666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person cultivating flowers commercially?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06" y="6025217"/>
            <a:ext cx="12161293" cy="8327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her profession?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5337" y="2724912"/>
            <a:ext cx="710418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Floral career</a:t>
            </a:r>
            <a:endParaRPr lang="en-US" sz="96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-25758"/>
            <a:ext cx="11978640" cy="272491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is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13533120" y="1316737"/>
            <a:ext cx="45719" cy="4571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Ribbon 8"/>
          <p:cNvSpPr/>
          <p:nvPr/>
        </p:nvSpPr>
        <p:spPr>
          <a:xfrm>
            <a:off x="0" y="4937760"/>
            <a:ext cx="12192000" cy="1773936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Nine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Three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22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95021"/>
            <a:ext cx="121920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</a:t>
            </a:r>
          </a:p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 will be able to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familiar objects.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intensively and extensively.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about jobs and situations.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 and use the words artificial, florist, unconventional, eye -catching.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0" y="0"/>
            <a:ext cx="12192000" cy="1737360"/>
          </a:xfrm>
          <a:prstGeom prst="ribbon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7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14832" y="-10607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Work in pairs. Choose a job  from the box below but don’t tell your partner. Ask and answer the following Yes/ No questions to find out what the job is.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86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395</Words>
  <Application>Microsoft Office PowerPoint</Application>
  <PresentationFormat>Widescreen</PresentationFormat>
  <Paragraphs>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ARONNO ROY</dc:creator>
  <cp:lastModifiedBy>ARONNO ROY</cp:lastModifiedBy>
  <cp:revision>420</cp:revision>
  <dcterms:created xsi:type="dcterms:W3CDTF">2020-08-20T07:49:55Z</dcterms:created>
  <dcterms:modified xsi:type="dcterms:W3CDTF">2020-08-29T14:54:53Z</dcterms:modified>
</cp:coreProperties>
</file>