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d59Zjsz7TLUDj31ctQsWGg==" hashData="8i2Oo/nInqsZ2U5Wk59CskmWJ0oTk28FT4Xoxtz9ciSPVtJsABtxi4h+02UPu/qIxH55jGfLWLtHJplh3g/ykA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0827D-804C-4DE2-86D3-C91D8E6E27D0}" type="datetimeFigureOut">
              <a:rPr lang="en-US" smtClean="0"/>
              <a:t>8/29/2020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CD473-3556-4714-BBAE-0516AD9B5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50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57200" y="228600"/>
            <a:ext cx="8305800" cy="1752600"/>
          </a:xfrm>
          <a:prstGeom prst="horizont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অনেক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অনেক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GB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picture 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020824"/>
            <a:ext cx="8458200" cy="4736592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908304" cy="890016"/>
          </a:xfrm>
          <a:prstGeom prst="rect">
            <a:avLst/>
          </a:prstGeom>
        </p:spPr>
      </p:pic>
      <p:pic>
        <p:nvPicPr>
          <p:cNvPr id="3" name="Picture 2" descr="2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28600"/>
            <a:ext cx="908304" cy="890016"/>
          </a:xfrm>
          <a:prstGeom prst="rect">
            <a:avLst/>
          </a:prstGeom>
        </p:spPr>
      </p:pic>
      <p:pic>
        <p:nvPicPr>
          <p:cNvPr id="4" name="Picture 3" descr="2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28600"/>
            <a:ext cx="908304" cy="890016"/>
          </a:xfrm>
          <a:prstGeom prst="rect">
            <a:avLst/>
          </a:prstGeom>
        </p:spPr>
      </p:pic>
      <p:pic>
        <p:nvPicPr>
          <p:cNvPr id="5" name="Picture 4" descr="2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228600"/>
            <a:ext cx="908304" cy="890016"/>
          </a:xfrm>
          <a:prstGeom prst="rect">
            <a:avLst/>
          </a:prstGeom>
        </p:spPr>
      </p:pic>
      <p:pic>
        <p:nvPicPr>
          <p:cNvPr id="6" name="Picture 5" descr="2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228600"/>
            <a:ext cx="908304" cy="890016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4724400" y="457200"/>
            <a:ext cx="762000" cy="45720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10 ta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0"/>
            <a:ext cx="2857500" cy="1390650"/>
          </a:xfrm>
          <a:prstGeom prst="rect">
            <a:avLst/>
          </a:prstGeom>
        </p:spPr>
      </p:pic>
      <p:pic>
        <p:nvPicPr>
          <p:cNvPr id="9" name="Picture 8" descr="1 takar koen sing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057400"/>
            <a:ext cx="685800" cy="698468"/>
          </a:xfrm>
          <a:prstGeom prst="rect">
            <a:avLst/>
          </a:prstGeom>
        </p:spPr>
      </p:pic>
      <p:pic>
        <p:nvPicPr>
          <p:cNvPr id="13" name="Picture 12" descr="1 takar koen sing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057400"/>
            <a:ext cx="685800" cy="698468"/>
          </a:xfrm>
          <a:prstGeom prst="rect">
            <a:avLst/>
          </a:prstGeom>
        </p:spPr>
      </p:pic>
      <p:pic>
        <p:nvPicPr>
          <p:cNvPr id="14" name="Picture 13" descr="1 takar koen sing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2057400"/>
            <a:ext cx="685800" cy="698468"/>
          </a:xfrm>
          <a:prstGeom prst="rect">
            <a:avLst/>
          </a:prstGeom>
        </p:spPr>
      </p:pic>
      <p:pic>
        <p:nvPicPr>
          <p:cNvPr id="15" name="Picture 14" descr="2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828800"/>
            <a:ext cx="1219200" cy="1194652"/>
          </a:xfrm>
          <a:prstGeom prst="rect">
            <a:avLst/>
          </a:prstGeom>
        </p:spPr>
      </p:pic>
      <p:pic>
        <p:nvPicPr>
          <p:cNvPr id="16" name="Picture 15" descr="5 takar koen singl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6600" y="1828800"/>
            <a:ext cx="1219200" cy="1219200"/>
          </a:xfrm>
          <a:prstGeom prst="rect">
            <a:avLst/>
          </a:prstGeom>
        </p:spPr>
      </p:pic>
      <p:sp>
        <p:nvSpPr>
          <p:cNvPr id="17" name="Pentagon 16"/>
          <p:cNvSpPr/>
          <p:nvPr/>
        </p:nvSpPr>
        <p:spPr>
          <a:xfrm>
            <a:off x="4648200" y="2286000"/>
            <a:ext cx="990600" cy="304800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10 ta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1828800"/>
            <a:ext cx="2857500" cy="1390650"/>
          </a:xfrm>
          <a:prstGeom prst="rect">
            <a:avLst/>
          </a:prstGeom>
        </p:spPr>
      </p:pic>
      <p:pic>
        <p:nvPicPr>
          <p:cNvPr id="19" name="Picture 18" descr="5 takar koen singl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267200"/>
            <a:ext cx="1066799" cy="1066799"/>
          </a:xfrm>
          <a:prstGeom prst="rect">
            <a:avLst/>
          </a:prstGeom>
        </p:spPr>
      </p:pic>
      <p:pic>
        <p:nvPicPr>
          <p:cNvPr id="20" name="Picture 19" descr="5 takar koen singl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800" y="4267200"/>
            <a:ext cx="1066800" cy="1066800"/>
          </a:xfrm>
          <a:prstGeom prst="rect">
            <a:avLst/>
          </a:prstGeom>
        </p:spPr>
      </p:pic>
      <p:sp>
        <p:nvSpPr>
          <p:cNvPr id="21" name="Equal 20"/>
          <p:cNvSpPr/>
          <p:nvPr/>
        </p:nvSpPr>
        <p:spPr>
          <a:xfrm>
            <a:off x="2133600" y="4572000"/>
            <a:ext cx="457200" cy="381000"/>
          </a:xfrm>
          <a:prstGeom prst="mathEqua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2" name="Picture 21" descr="10 ta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114800"/>
            <a:ext cx="2661781" cy="1295400"/>
          </a:xfrm>
          <a:prstGeom prst="rect">
            <a:avLst/>
          </a:prstGeom>
        </p:spPr>
      </p:pic>
      <p:pic>
        <p:nvPicPr>
          <p:cNvPr id="24" name="Picture 23" descr="5 tak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0" y="3886200"/>
            <a:ext cx="2209800" cy="1119632"/>
          </a:xfrm>
          <a:prstGeom prst="rect">
            <a:avLst/>
          </a:prstGeom>
        </p:spPr>
      </p:pic>
      <p:pic>
        <p:nvPicPr>
          <p:cNvPr id="25" name="Picture 24" descr="5 tak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0" y="5105400"/>
            <a:ext cx="2209800" cy="1119632"/>
          </a:xfrm>
          <a:prstGeom prst="rect">
            <a:avLst/>
          </a:prstGeom>
        </p:spPr>
      </p:pic>
      <p:sp>
        <p:nvSpPr>
          <p:cNvPr id="26" name="Chevron 25"/>
          <p:cNvSpPr/>
          <p:nvPr/>
        </p:nvSpPr>
        <p:spPr>
          <a:xfrm>
            <a:off x="5410200" y="4648200"/>
            <a:ext cx="685800" cy="228600"/>
          </a:xfrm>
          <a:prstGeom prst="chevro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FED39E-42E3-4EE9-8858-DC04F8394516}"/>
              </a:ext>
            </a:extLst>
          </p:cNvPr>
          <p:cNvSpPr txBox="1"/>
          <p:nvPr/>
        </p:nvSpPr>
        <p:spPr>
          <a:xfrm>
            <a:off x="304800" y="5562600"/>
            <a:ext cx="571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বাংলাদেশী মুদ্রা ও নোট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" grpId="0" animBg="1"/>
      <p:bldP spid="21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639762"/>
          </a:xfrm>
        </p:spPr>
        <p:txBody>
          <a:bodyPr>
            <a:no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পাঠ্যবই এর সাথে সংযোগ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2600" y="1219200"/>
            <a:ext cx="5716398" cy="5638800"/>
          </a:xfr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28601"/>
            <a:ext cx="5943600" cy="1066799"/>
          </a:xfrm>
        </p:spPr>
        <p:txBody>
          <a:bodyPr>
            <a:normAutofit/>
          </a:bodyPr>
          <a:lstStyle/>
          <a:p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057400"/>
            <a:ext cx="8686800" cy="1676400"/>
          </a:xfrm>
        </p:spPr>
        <p:txBody>
          <a:bodyPr>
            <a:normAutofit/>
          </a:bodyPr>
          <a:lstStyle/>
          <a:p>
            <a:r>
              <a:rPr lang="bn-BD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বিভিন্ন মুদ্রা মিলিয়ে ১০ টাকার সমান তৈরী করি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" dur="100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9830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100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9830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100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0"/>
            <a:ext cx="6705600" cy="1066800"/>
          </a:xfrm>
        </p:spPr>
        <p:txBody>
          <a:bodyPr>
            <a:normAutofit/>
          </a:bodyPr>
          <a:lstStyle/>
          <a:p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sz="4000" dirty="0">
                <a:solidFill>
                  <a:srgbClr val="7030A0"/>
                </a:solidFill>
                <a:latin typeface="NikoshBAN"/>
              </a:rPr>
              <a:t> </a:t>
            </a:r>
            <a:endParaRPr lang="en-US" sz="4000" dirty="0">
              <a:solidFill>
                <a:srgbClr val="7030A0"/>
              </a:solidFill>
              <a:latin typeface="NikoshB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8534400" cy="4876800"/>
          </a:xfrm>
        </p:spPr>
        <p:txBody>
          <a:bodyPr/>
          <a:lstStyle/>
          <a:p>
            <a:pPr algn="l"/>
            <a:r>
              <a:rPr lang="bn-BD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১,২ ও ৫ টাকার মুদ্রা ও নোট ব্যাবহার করে ২টি উপায়ে ১০ টাকা তৈরী করে দেখাও </a:t>
            </a:r>
          </a:p>
          <a:p>
            <a:pPr algn="l"/>
            <a:endParaRPr lang="bn-BD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১।</a:t>
            </a:r>
          </a:p>
          <a:p>
            <a:pPr algn="l"/>
            <a:r>
              <a:rPr lang="bn-BD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২। 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6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6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GB" sz="6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09800"/>
            <a:ext cx="8305800" cy="3429000"/>
          </a:xfrm>
        </p:spPr>
        <p:txBody>
          <a:bodyPr>
            <a:normAutofit/>
          </a:bodyPr>
          <a:lstStyle/>
          <a:p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প্রত্যেকে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বাড়িতে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গিয়ে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১,২,৫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টাকার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মুদ্রা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৫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টাকা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১০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টাকার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নোটের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২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পাশে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ভালোভাবে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খেয়াল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GB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"/>
            <a:ext cx="8534400" cy="6400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3962400" cy="4343400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             </a:t>
            </a:r>
            <a:br>
              <a:rPr lang="bn-BD" dirty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br>
              <a:rPr lang="bn-BD" sz="2800" dirty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dirty="0">
                <a:latin typeface="NikoshBAN" pitchFamily="2" charset="0"/>
                <a:cs typeface="NikoshBAN" pitchFamily="2" charset="0"/>
              </a:rPr>
              <a:t>শারমিন ইসলাম </a:t>
            </a:r>
            <a:br>
              <a:rPr lang="bn-BD" sz="2800" dirty="0">
                <a:latin typeface="NikoshBAN" pitchFamily="2" charset="0"/>
                <a:cs typeface="NikoshBAN" pitchFamily="2" charset="0"/>
              </a:rPr>
            </a:br>
            <a:r>
              <a:rPr lang="bn-BD" sz="3200" dirty="0">
                <a:latin typeface="NikoshBAN" pitchFamily="2" charset="0"/>
                <a:cs typeface="NikoshBAN" pitchFamily="2" charset="0"/>
              </a:rPr>
              <a:t>সহকারী শিক্ষক </a:t>
            </a:r>
            <a:br>
              <a:rPr lang="bn-BD" sz="2800" dirty="0">
                <a:latin typeface="NikoshBAN" pitchFamily="2" charset="0"/>
                <a:cs typeface="NikoshBAN" pitchFamily="2" charset="0"/>
              </a:rPr>
            </a:br>
            <a:r>
              <a:rPr lang="bn-BD" sz="2400" dirty="0">
                <a:latin typeface="NikoshBAN" pitchFamily="2" charset="0"/>
                <a:cs typeface="NikoshBAN" pitchFamily="2" charset="0"/>
              </a:rPr>
              <a:t>৯৮ নং শিমুলবাড়িয়া সরকারি প্রাথমিক বিদ্যালয় </a:t>
            </a:r>
            <a:br>
              <a:rPr lang="bn-BD" sz="2400" dirty="0">
                <a:latin typeface="NikoshBAN" pitchFamily="2" charset="0"/>
                <a:cs typeface="NikoshBAN" pitchFamily="2" charset="0"/>
              </a:rPr>
            </a:br>
            <a:r>
              <a:rPr lang="bn-BD" sz="2400" dirty="0">
                <a:latin typeface="NikoshBAN" pitchFamily="2" charset="0"/>
                <a:cs typeface="NikoshBAN" pitchFamily="2" charset="0"/>
              </a:rPr>
              <a:t>সাতক্ষীরা সদর, সাতক্ষীরা।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1905000"/>
            <a:ext cx="4648200" cy="4447736"/>
          </a:xfrm>
        </p:spPr>
        <p:txBody>
          <a:bodyPr>
            <a:normAutofit/>
          </a:bodyPr>
          <a:lstStyle/>
          <a:p>
            <a:r>
              <a:rPr lang="bn-BD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পাঠ পরিচিতি</a:t>
            </a:r>
          </a:p>
          <a:p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শ্রেণীঃদ্বিতীয়</a:t>
            </a:r>
          </a:p>
          <a:p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বিষয়ঃগণিত</a:t>
            </a:r>
          </a:p>
          <a:p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পাঠঃবাংলাদেশী মুদ্রা ও নোট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28601"/>
            <a:ext cx="7772400" cy="1219200"/>
          </a:xfrm>
        </p:spPr>
        <p:txBody>
          <a:bodyPr>
            <a:normAutofit/>
          </a:bodyPr>
          <a:lstStyle/>
          <a:p>
            <a:r>
              <a:rPr lang="bn-BD" sz="6000" dirty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05000"/>
            <a:ext cx="7772400" cy="3581400"/>
          </a:xfrm>
        </p:spPr>
        <p:txBody>
          <a:bodyPr>
            <a:normAutofit/>
          </a:bodyPr>
          <a:lstStyle/>
          <a:p>
            <a:pPr algn="l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১৫.১.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 </a:t>
            </a:r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১০ টাকা পর্যন্ত প্রচলিত নোট চিনে বলতে পারবে। 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১৫.১.২ : 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মুদ্রা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বিনিময়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n den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2400"/>
            <a:ext cx="2819400" cy="1619250"/>
          </a:xfrm>
          <a:prstGeom prst="rect">
            <a:avLst/>
          </a:prstGeom>
        </p:spPr>
      </p:pic>
      <p:pic>
        <p:nvPicPr>
          <p:cNvPr id="3" name="Picture 2" descr="len den 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152400"/>
            <a:ext cx="2876550" cy="1590675"/>
          </a:xfrm>
          <a:prstGeom prst="rect">
            <a:avLst/>
          </a:prstGeom>
        </p:spPr>
      </p:pic>
      <p:pic>
        <p:nvPicPr>
          <p:cNvPr id="4" name="Picture 3" descr="len den 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1981200"/>
            <a:ext cx="2857500" cy="1600200"/>
          </a:xfrm>
          <a:prstGeom prst="rect">
            <a:avLst/>
          </a:prstGeom>
        </p:spPr>
      </p:pic>
      <p:pic>
        <p:nvPicPr>
          <p:cNvPr id="5" name="Picture 4" descr="Len den.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1981200"/>
            <a:ext cx="2857500" cy="1600200"/>
          </a:xfrm>
          <a:prstGeom prst="rect">
            <a:avLst/>
          </a:prstGeom>
        </p:spPr>
      </p:pic>
      <p:pic>
        <p:nvPicPr>
          <p:cNvPr id="6" name="Picture 5" descr="taka len den 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" y="3810000"/>
            <a:ext cx="2895600" cy="1600200"/>
          </a:xfrm>
          <a:prstGeom prst="rect">
            <a:avLst/>
          </a:prstGeom>
        </p:spPr>
      </p:pic>
      <p:pic>
        <p:nvPicPr>
          <p:cNvPr id="7" name="Picture 6" descr="len den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3886200"/>
            <a:ext cx="2762250" cy="16573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81000" y="5791200"/>
            <a:ext cx="83820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7030A0"/>
                </a:solidFill>
                <a:latin typeface="NikoshBAN"/>
              </a:rPr>
              <a:t>ছবিতে</a:t>
            </a:r>
            <a:r>
              <a:rPr lang="en-US" sz="3200" dirty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NikoshBAN"/>
              </a:rPr>
              <a:t>কি</a:t>
            </a:r>
            <a:r>
              <a:rPr lang="en-US" sz="3200" dirty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NikoshBAN"/>
              </a:rPr>
              <a:t>দেখতে</a:t>
            </a:r>
            <a:r>
              <a:rPr lang="en-US" sz="3200" dirty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NikoshBAN"/>
              </a:rPr>
              <a:t>পাচ্ছ</a:t>
            </a:r>
            <a:r>
              <a:rPr lang="en-US" sz="3200" dirty="0">
                <a:solidFill>
                  <a:srgbClr val="7030A0"/>
                </a:solidFill>
                <a:latin typeface="NikoshBAN"/>
              </a:rPr>
              <a:t> ?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/>
          </a:bodyPr>
          <a:lstStyle/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আজ আমরা শিখবো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6400800" cy="1752600"/>
          </a:xfrm>
        </p:spPr>
        <p:txBody>
          <a:bodyPr>
            <a:normAutofit/>
          </a:bodyPr>
          <a:lstStyle/>
          <a:p>
            <a:r>
              <a:rPr lang="bn-BD" sz="4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বাংলাদেশী মুদ্রা ও নোট 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 takar ko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28600"/>
            <a:ext cx="3114675" cy="1609725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3962400" y="914400"/>
            <a:ext cx="1524000" cy="4572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172200" y="381000"/>
            <a:ext cx="2819400" cy="1295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 টাকা 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2 takar koe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204917"/>
            <a:ext cx="3276600" cy="1533312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3886200" y="2743200"/>
            <a:ext cx="1676400" cy="4572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0" y="2209800"/>
            <a:ext cx="2895600" cy="1295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 টাকা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5 takar koen sing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3962400"/>
            <a:ext cx="2009775" cy="2009775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3276600" y="4572000"/>
            <a:ext cx="2667000" cy="5334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96000" y="4343400"/>
            <a:ext cx="2819400" cy="1371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৫ টাকা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unched Tape 2"/>
          <p:cNvSpPr/>
          <p:nvPr/>
        </p:nvSpPr>
        <p:spPr>
          <a:xfrm>
            <a:off x="838200" y="304800"/>
            <a:ext cx="7924800" cy="1600200"/>
          </a:xfrm>
          <a:prstGeom prst="flowChartPunchedTap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বাংলাদেশী মুদ্রা 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1 takar ko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133600"/>
            <a:ext cx="3114675" cy="1609725"/>
          </a:xfrm>
          <a:prstGeom prst="rect">
            <a:avLst/>
          </a:prstGeom>
        </p:spPr>
      </p:pic>
      <p:pic>
        <p:nvPicPr>
          <p:cNvPr id="5" name="Picture 4" descr="2 takar koe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2057400"/>
            <a:ext cx="3709416" cy="1735852"/>
          </a:xfrm>
          <a:prstGeom prst="rect">
            <a:avLst/>
          </a:prstGeom>
        </p:spPr>
      </p:pic>
      <p:pic>
        <p:nvPicPr>
          <p:cNvPr id="6" name="Picture 5" descr="5 takar koen sing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4267200"/>
            <a:ext cx="2162175" cy="21621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 ta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21" y="533400"/>
            <a:ext cx="4060658" cy="2057400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4648200" y="1219200"/>
            <a:ext cx="1371600" cy="533400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400800" y="914400"/>
            <a:ext cx="2438400" cy="1295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৫ টাকার নোট 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10 ta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050" y="3124199"/>
            <a:ext cx="4123150" cy="2006599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4419600" y="3733800"/>
            <a:ext cx="1447800" cy="5334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24600" y="3429000"/>
            <a:ext cx="2667000" cy="1219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১০ টাকার নোট 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20762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NikoshBAN"/>
              </a:rPr>
              <a:t>১,২ ও ৫ </a:t>
            </a:r>
            <a:r>
              <a:rPr lang="en-US" sz="2800" dirty="0" err="1">
                <a:latin typeface="NikoshBAN"/>
              </a:rPr>
              <a:t>টাকা</a:t>
            </a:r>
            <a:r>
              <a:rPr lang="en-US" sz="2800" dirty="0">
                <a:latin typeface="NikoshBAN"/>
              </a:rPr>
              <a:t> </a:t>
            </a:r>
            <a:r>
              <a:rPr lang="en-US" sz="2800" dirty="0" err="1">
                <a:latin typeface="NikoshBAN"/>
              </a:rPr>
              <a:t>ব্যাবহার</a:t>
            </a:r>
            <a:r>
              <a:rPr lang="en-US" sz="2800" dirty="0">
                <a:latin typeface="NikoshBAN"/>
              </a:rPr>
              <a:t> </a:t>
            </a:r>
            <a:r>
              <a:rPr lang="en-US" sz="2800" dirty="0" err="1">
                <a:latin typeface="NikoshBAN"/>
              </a:rPr>
              <a:t>করে</a:t>
            </a:r>
            <a:r>
              <a:rPr lang="en-US" sz="2800" dirty="0">
                <a:latin typeface="NikoshBAN"/>
              </a:rPr>
              <a:t> </a:t>
            </a:r>
            <a:r>
              <a:rPr lang="en-US" sz="2800" dirty="0" err="1">
                <a:latin typeface="NikoshBAN"/>
              </a:rPr>
              <a:t>কতভাবে</a:t>
            </a:r>
            <a:r>
              <a:rPr lang="en-US" sz="2800" dirty="0">
                <a:latin typeface="NikoshBAN"/>
              </a:rPr>
              <a:t> ১০ </a:t>
            </a:r>
            <a:r>
              <a:rPr lang="en-US" sz="2800" dirty="0" err="1">
                <a:latin typeface="NikoshBAN"/>
              </a:rPr>
              <a:t>টাকা</a:t>
            </a:r>
            <a:r>
              <a:rPr lang="en-US" sz="2800" dirty="0">
                <a:latin typeface="NikoshBAN"/>
              </a:rPr>
              <a:t> </a:t>
            </a:r>
            <a:r>
              <a:rPr lang="en-US" sz="2800" dirty="0" err="1">
                <a:latin typeface="NikoshBAN"/>
              </a:rPr>
              <a:t>তৈরী</a:t>
            </a:r>
            <a:r>
              <a:rPr lang="en-US" sz="2800" dirty="0">
                <a:latin typeface="NikoshBAN"/>
              </a:rPr>
              <a:t>  </a:t>
            </a:r>
            <a:r>
              <a:rPr lang="en-US" sz="2800" dirty="0" err="1">
                <a:latin typeface="NikoshBAN"/>
              </a:rPr>
              <a:t>করা</a:t>
            </a:r>
            <a:r>
              <a:rPr lang="en-US" sz="2800" dirty="0">
                <a:latin typeface="NikoshBAN"/>
              </a:rPr>
              <a:t> </a:t>
            </a:r>
            <a:r>
              <a:rPr lang="en-US" sz="2800" dirty="0" err="1">
                <a:latin typeface="NikoshBAN"/>
              </a:rPr>
              <a:t>যায়</a:t>
            </a:r>
            <a:r>
              <a:rPr lang="en-US" sz="2800" dirty="0">
                <a:latin typeface="NikoshBAN"/>
              </a:rPr>
              <a:t> ? </a:t>
            </a:r>
          </a:p>
        </p:txBody>
      </p:sp>
      <p:pic>
        <p:nvPicPr>
          <p:cNvPr id="4" name="Content Placeholder 3" descr="1 takar koen singl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24000"/>
            <a:ext cx="762000" cy="776075"/>
          </a:xfrm>
        </p:spPr>
      </p:pic>
      <p:pic>
        <p:nvPicPr>
          <p:cNvPr id="15" name="Content Placeholder 3" descr="1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524000"/>
            <a:ext cx="762000" cy="776075"/>
          </a:xfrm>
          <a:prstGeom prst="rect">
            <a:avLst/>
          </a:prstGeom>
        </p:spPr>
      </p:pic>
      <p:pic>
        <p:nvPicPr>
          <p:cNvPr id="16" name="Content Placeholder 3" descr="1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524000"/>
            <a:ext cx="762000" cy="776075"/>
          </a:xfrm>
          <a:prstGeom prst="rect">
            <a:avLst/>
          </a:prstGeom>
        </p:spPr>
      </p:pic>
      <p:pic>
        <p:nvPicPr>
          <p:cNvPr id="17" name="Content Placeholder 3" descr="1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524000"/>
            <a:ext cx="762000" cy="776075"/>
          </a:xfrm>
          <a:prstGeom prst="rect">
            <a:avLst/>
          </a:prstGeom>
        </p:spPr>
      </p:pic>
      <p:pic>
        <p:nvPicPr>
          <p:cNvPr id="18" name="Content Placeholder 3" descr="1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524000"/>
            <a:ext cx="762000" cy="776075"/>
          </a:xfrm>
          <a:prstGeom prst="rect">
            <a:avLst/>
          </a:prstGeom>
        </p:spPr>
      </p:pic>
      <p:pic>
        <p:nvPicPr>
          <p:cNvPr id="19" name="Content Placeholder 3" descr="1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1524000"/>
            <a:ext cx="762000" cy="776075"/>
          </a:xfrm>
          <a:prstGeom prst="rect">
            <a:avLst/>
          </a:prstGeom>
        </p:spPr>
      </p:pic>
      <p:pic>
        <p:nvPicPr>
          <p:cNvPr id="20" name="Content Placeholder 3" descr="1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1524000"/>
            <a:ext cx="762000" cy="776075"/>
          </a:xfrm>
          <a:prstGeom prst="rect">
            <a:avLst/>
          </a:prstGeom>
        </p:spPr>
      </p:pic>
      <p:pic>
        <p:nvPicPr>
          <p:cNvPr id="21" name="Content Placeholder 3" descr="1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1524000"/>
            <a:ext cx="762000" cy="776075"/>
          </a:xfrm>
          <a:prstGeom prst="rect">
            <a:avLst/>
          </a:prstGeom>
        </p:spPr>
      </p:pic>
      <p:pic>
        <p:nvPicPr>
          <p:cNvPr id="22" name="Content Placeholder 3" descr="1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1524000"/>
            <a:ext cx="762000" cy="776075"/>
          </a:xfrm>
          <a:prstGeom prst="rect">
            <a:avLst/>
          </a:prstGeom>
        </p:spPr>
      </p:pic>
      <p:pic>
        <p:nvPicPr>
          <p:cNvPr id="23" name="Content Placeholder 3" descr="1 takar koen sing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524000"/>
            <a:ext cx="762000" cy="776075"/>
          </a:xfrm>
          <a:prstGeom prst="rect">
            <a:avLst/>
          </a:prstGeom>
        </p:spPr>
      </p:pic>
      <p:sp>
        <p:nvSpPr>
          <p:cNvPr id="27" name="Down Arrow 26"/>
          <p:cNvSpPr/>
          <p:nvPr/>
        </p:nvSpPr>
        <p:spPr>
          <a:xfrm>
            <a:off x="4572000" y="2667000"/>
            <a:ext cx="457200" cy="990600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 descr="10 ta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4038600"/>
            <a:ext cx="5166987" cy="251460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F2C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F2C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</TotalTime>
  <Words>141</Words>
  <Application>Microsoft Office PowerPoint</Application>
  <PresentationFormat>On-screen Show (4:3)</PresentationFormat>
  <Paragraphs>31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NikoshBAN</vt:lpstr>
      <vt:lpstr>Vrinda</vt:lpstr>
      <vt:lpstr>Office Theme</vt:lpstr>
      <vt:lpstr>PowerPoint Presentation</vt:lpstr>
      <vt:lpstr>শিক্ষক পরিচিতি                        শারমিন ইসলাম  সহকারী শিক্ষক  ৯৮ নং শিমুলবাড়িয়া সরকারি প্রাথমিক বিদ্যালয়  সাতক্ষীরা সদর, সাতক্ষীরা। </vt:lpstr>
      <vt:lpstr>শিখনফল</vt:lpstr>
      <vt:lpstr>PowerPoint Presentation</vt:lpstr>
      <vt:lpstr>আজ আমরা শিখবো </vt:lpstr>
      <vt:lpstr>PowerPoint Presentation</vt:lpstr>
      <vt:lpstr>PowerPoint Presentation</vt:lpstr>
      <vt:lpstr>PowerPoint Presentation</vt:lpstr>
      <vt:lpstr>১,২ ও ৫ টাকা ব্যাবহার করে কতভাবে ১০ টাকা তৈরী  করা যায় ? </vt:lpstr>
      <vt:lpstr>PowerPoint Presentation</vt:lpstr>
      <vt:lpstr>পাঠ্যবই এর সাথে সংযোগ </vt:lpstr>
      <vt:lpstr>দলীয় কাজ </vt:lpstr>
      <vt:lpstr>মূল্যায়ন </vt:lpstr>
      <vt:lpstr>বাড়ির কাজ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hay</dc:creator>
  <cp:lastModifiedBy>Sarmin</cp:lastModifiedBy>
  <cp:revision>94</cp:revision>
  <dcterms:created xsi:type="dcterms:W3CDTF">2006-08-16T00:00:00Z</dcterms:created>
  <dcterms:modified xsi:type="dcterms:W3CDTF">2020-08-29T11:42:11Z</dcterms:modified>
</cp:coreProperties>
</file>