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1"/>
  </p:notesMasterIdLst>
  <p:sldIdLst>
    <p:sldId id="256" r:id="rId2"/>
    <p:sldId id="257" r:id="rId3"/>
    <p:sldId id="258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0" r:id="rId16"/>
    <p:sldId id="273" r:id="rId17"/>
    <p:sldId id="269" r:id="rId18"/>
    <p:sldId id="271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WdBNyZV83lNfSci0qCItA==" hashData="bj2FNFss4E1CjxQxm5Z0jvjAsB1jY1NBPchgKK8BRcS2priweoLytpm2gEHwNrMu10n7qeigX61vbwwrhklyq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5D48-42D0-4A8D-A85B-64D4CDDBD22A}" type="datetimeFigureOut">
              <a:rPr lang="en-US" smtClean="0"/>
              <a:pPr/>
              <a:t>8/29/2020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CBD16-9BD2-4790-8C81-6F095F59D7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22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7AC0-D87D-4F83-93A2-F33CC6A8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394AF-5F3D-46C3-A290-75BB4F357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3F34F-A4BE-416B-89D1-804EBC29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786-BB8D-4E11-A31B-1D65C5723D4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CA83-2FB2-4DEC-B0FA-A5B7FE8F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8AB18-A1D7-42CF-BBB6-19C5FD5A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C4B9-1352-4C1A-A1A3-BA558B624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580F-5C22-4BAA-A54B-EE6EC965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90DBA-B314-49B4-9200-2B791EE01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0B0D4-AE5C-4D32-B640-5D6947E8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786-BB8D-4E11-A31B-1D65C5723D4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7C4D-A9D3-4C55-A57E-5FDB1A68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7AF99-ECF0-4DB6-B8FD-329F1103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C4B9-1352-4C1A-A1A3-BA558B624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4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D0C8F-2248-475C-8747-79F5133E9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4DE91-2CC3-486F-815F-86A558261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197FA-1A1A-4701-9C30-E9771B1B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786-BB8D-4E11-A31B-1D65C5723D4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35AB3-ED88-492D-A5FA-FAC349E3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11F29-427F-4E11-B431-59858C67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C4B9-1352-4C1A-A1A3-BA558B624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5CB1-8F11-4297-B7DE-EF35C4F0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7292-98DA-4FD6-879E-2163A8B61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16B88-8A1A-4378-9B97-BF2B44EB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786-BB8D-4E11-A31B-1D65C5723D4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3877F-7720-40F1-AE0C-5B87964F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B4248-389C-4FCE-B3AE-63EC97D0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C4B9-1352-4C1A-A1A3-BA558B624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4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760A-7CC9-4EEB-BCF2-77970D6C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1B123-C483-4AD4-BE96-BC054ACF2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20E1-95AC-4F47-961C-122CCEB1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786-BB8D-4E11-A31B-1D65C5723D4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F39FE-1932-40A9-8A82-406E2952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49FB7-D4E5-4117-BEFC-C959E8A9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C4B9-1352-4C1A-A1A3-BA558B624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7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ED3-8186-4584-88EC-DD07E6F1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87EE8-22B6-4669-BECF-7093130BF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8933A-43E8-4C25-BEC8-E4312F79B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ACC48-A266-48BB-8165-01BA77D0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786-BB8D-4E11-A31B-1D65C5723D4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80256-35D7-4ED7-9902-6DFB732D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09217-080C-4EC7-9D4B-16080231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C4B9-1352-4C1A-A1A3-BA558B624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9BD4-36A3-4F52-A836-E5CE4FE5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E73DD-8081-46C3-A9FD-901B9140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C73C3-6C6B-4952-9FB6-B6128796F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555E-6182-478C-937B-527607728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2EE1D3-89F7-46A5-9165-CAEC7C9EB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B6371-739E-452A-91FA-EFCB13E7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786-BB8D-4E11-A31B-1D65C5723D4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B292D-1A9A-46EC-8C2B-16FF8659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B7C26-BA2D-42F5-81C4-6F9B7517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C4B9-1352-4C1A-A1A3-BA558B624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2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D072-3533-4586-823E-011F3607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DA889-C579-44D4-A619-B345CC93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786-BB8D-4E11-A31B-1D65C5723D4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BADFB-BF26-466E-945D-28E8B961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75139-F588-4424-9E22-0EA83F82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C4B9-1352-4C1A-A1A3-BA558B624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8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0919C-405F-430A-881D-6BA7D095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786-BB8D-4E11-A31B-1D65C5723D4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64F23-28F5-4789-BAA7-61E8A464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BC532-0BAB-44F0-B8F3-D2E244BC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C4B9-1352-4C1A-A1A3-BA558B624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9123-2AD8-40A6-9572-67B0705C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8EB0-9B44-44A1-87D8-80BABE021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C65B1-D1C8-4ADD-962E-4BE1C293B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F2BEA-AA82-4246-89AE-CBF61204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786-BB8D-4E11-A31B-1D65C5723D4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BFA74-6F85-427E-9465-2BD11C31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5C39D-B0AD-4696-9C71-AE6FBA52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C4B9-1352-4C1A-A1A3-BA558B624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5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187-95F1-4624-A71A-7A31A61B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8886B-68A7-422E-BCDD-7EC88735F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4FCD7-9063-437E-B657-C429A8476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3634A-65B4-4BCC-B474-D90A3EBB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786-BB8D-4E11-A31B-1D65C5723D4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AB24D-2B06-4AA1-8296-5F48AB98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07C59-F230-45DA-975F-4FC4D82F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C4B9-1352-4C1A-A1A3-BA558B624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2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A8285-A948-46B8-91FD-ED5AAAE8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2FF71-663D-46F7-974F-45F9833ED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16151-0092-4B08-9430-009068946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DB786-BB8D-4E11-A31B-1D65C5723D4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15033-8E11-4C33-83AA-0EDBFBB82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031F3-9B63-4A66-886F-66F9F0725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C4B9-1352-4C1A-A1A3-BA558B624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0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rminislam572@gmail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F9946-364F-44CD-8E6D-982E57248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36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6AE762-7136-412E-86E6-7F867AA313C6}"/>
              </a:ext>
            </a:extLst>
          </p:cNvPr>
          <p:cNvSpPr txBox="1"/>
          <p:nvPr/>
        </p:nvSpPr>
        <p:spPr>
          <a:xfrm>
            <a:off x="5636301" y="266824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902EF-5ABD-40B2-9DA4-ACFBDDB797BA}"/>
              </a:ext>
            </a:extLst>
          </p:cNvPr>
          <p:cNvSpPr txBox="1"/>
          <p:nvPr/>
        </p:nvSpPr>
        <p:spPr>
          <a:xfrm>
            <a:off x="374754" y="164892"/>
            <a:ext cx="11452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atin typeface="NikoshBan"/>
              </a:rPr>
              <a:t>অনলাইন </a:t>
            </a:r>
            <a:r>
              <a:rPr lang="en-US" sz="4800">
                <a:latin typeface="NikoshBan"/>
              </a:rPr>
              <a:t>ক্লাসে</a:t>
            </a:r>
            <a:r>
              <a:rPr lang="en-US" sz="4800" dirty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সবাইকে</a:t>
            </a:r>
            <a:r>
              <a:rPr lang="en-US" sz="4800" dirty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স্বাগতম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161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4698611"/>
            <a:ext cx="2813539" cy="1731408"/>
          </a:xfrm>
          <a:prstGeom prst="rect">
            <a:avLst/>
          </a:prstGeom>
        </p:spPr>
      </p:pic>
      <p:pic>
        <p:nvPicPr>
          <p:cNvPr id="3" name="Picture 2" descr="v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27" y="2293034"/>
            <a:ext cx="2817391" cy="1874845"/>
          </a:xfrm>
          <a:prstGeom prst="rect">
            <a:avLst/>
          </a:prstGeom>
        </p:spPr>
      </p:pic>
      <p:pic>
        <p:nvPicPr>
          <p:cNvPr id="4" name="Picture 3" descr="ru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25" y="168812"/>
            <a:ext cx="2827061" cy="1689327"/>
          </a:xfrm>
          <a:prstGeom prst="rect">
            <a:avLst/>
          </a:prstGeom>
        </p:spPr>
      </p:pic>
      <p:pic>
        <p:nvPicPr>
          <p:cNvPr id="5" name="Picture 4" descr="vutta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541" y="241935"/>
            <a:ext cx="2698341" cy="1784331"/>
          </a:xfrm>
          <a:prstGeom prst="rect">
            <a:avLst/>
          </a:prstGeom>
        </p:spPr>
      </p:pic>
      <p:pic>
        <p:nvPicPr>
          <p:cNvPr id="6" name="Picture 5" descr="alo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7218" y="2574389"/>
            <a:ext cx="2794781" cy="1741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7083" y="211015"/>
            <a:ext cx="3179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800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80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horkor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4198" y="2145697"/>
            <a:ext cx="6220817" cy="41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3" y="3430320"/>
            <a:ext cx="2752725" cy="1657350"/>
          </a:xfrm>
          <a:prstGeom prst="rect">
            <a:avLst/>
          </a:prstGeom>
        </p:spPr>
      </p:pic>
      <p:pic>
        <p:nvPicPr>
          <p:cNvPr id="3" name="Picture 2" descr="makh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8" y="0"/>
            <a:ext cx="2619375" cy="1743075"/>
          </a:xfrm>
          <a:prstGeom prst="rect">
            <a:avLst/>
          </a:prstGeom>
        </p:spPr>
      </p:pic>
      <p:pic>
        <p:nvPicPr>
          <p:cNvPr id="4" name="Picture 3" descr="pon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251" y="0"/>
            <a:ext cx="2828925" cy="1619250"/>
          </a:xfrm>
          <a:prstGeom prst="rect">
            <a:avLst/>
          </a:prstGeom>
        </p:spPr>
      </p:pic>
      <p:pic>
        <p:nvPicPr>
          <p:cNvPr id="5" name="Picture 4" descr="soyabin tel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252" y="0"/>
            <a:ext cx="2762250" cy="1657350"/>
          </a:xfrm>
          <a:prstGeom prst="rect">
            <a:avLst/>
          </a:prstGeom>
        </p:spPr>
      </p:pic>
      <p:pic>
        <p:nvPicPr>
          <p:cNvPr id="6" name="Picture 5" descr="shorsher tel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0777" y="2910254"/>
            <a:ext cx="28575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8110" y="2883874"/>
            <a:ext cx="5584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0652" y="5500468"/>
            <a:ext cx="5767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588" y="5317588"/>
            <a:ext cx="120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ঘি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806" y="1969477"/>
            <a:ext cx="11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8097" y="1842869"/>
            <a:ext cx="16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7219" y="1842868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34843" y="4867422"/>
            <a:ext cx="227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সরিষার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3" y="3430320"/>
            <a:ext cx="2752725" cy="1657350"/>
          </a:xfrm>
          <a:prstGeom prst="rect">
            <a:avLst/>
          </a:prstGeom>
        </p:spPr>
      </p:pic>
      <p:pic>
        <p:nvPicPr>
          <p:cNvPr id="3" name="Picture 2" descr="makh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844062"/>
            <a:ext cx="2619375" cy="1743075"/>
          </a:xfrm>
          <a:prstGeom prst="rect">
            <a:avLst/>
          </a:prstGeom>
        </p:spPr>
      </p:pic>
      <p:pic>
        <p:nvPicPr>
          <p:cNvPr id="4" name="Picture 3" descr="pon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251" y="0"/>
            <a:ext cx="2828925" cy="1619250"/>
          </a:xfrm>
          <a:prstGeom prst="rect">
            <a:avLst/>
          </a:prstGeom>
        </p:spPr>
      </p:pic>
      <p:pic>
        <p:nvPicPr>
          <p:cNvPr id="5" name="Picture 4" descr="soyabin tel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185" y="267286"/>
            <a:ext cx="2762250" cy="1657350"/>
          </a:xfrm>
          <a:prstGeom prst="rect">
            <a:avLst/>
          </a:prstGeom>
        </p:spPr>
      </p:pic>
      <p:pic>
        <p:nvPicPr>
          <p:cNvPr id="6" name="Picture 5" descr="shorsher tel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0777" y="2910254"/>
            <a:ext cx="28575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8609" y="1772531"/>
            <a:ext cx="236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orb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9366" y="2895990"/>
            <a:ext cx="5817268" cy="37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5830"/>
            <a:ext cx="2431731" cy="1366324"/>
          </a:xfrm>
          <a:prstGeom prst="rect">
            <a:avLst/>
          </a:prstGeom>
        </p:spPr>
      </p:pic>
      <p:pic>
        <p:nvPicPr>
          <p:cNvPr id="3" name="Picture 2" descr="ap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9320"/>
            <a:ext cx="2266272" cy="1508101"/>
          </a:xfrm>
          <a:prstGeom prst="rect">
            <a:avLst/>
          </a:prstGeom>
        </p:spPr>
      </p:pic>
      <p:pic>
        <p:nvPicPr>
          <p:cNvPr id="4" name="Picture 3" descr="pe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8704"/>
            <a:ext cx="2403691" cy="1375850"/>
          </a:xfrm>
          <a:prstGeom prst="rect">
            <a:avLst/>
          </a:prstGeom>
        </p:spPr>
      </p:pic>
      <p:pic>
        <p:nvPicPr>
          <p:cNvPr id="5" name="Picture 4" descr="ko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72" y="0"/>
            <a:ext cx="2813538" cy="1287530"/>
          </a:xfrm>
          <a:prstGeom prst="rect">
            <a:avLst/>
          </a:prstGeom>
        </p:spPr>
      </p:pic>
      <p:pic>
        <p:nvPicPr>
          <p:cNvPr id="6" name="Picture 5" descr="nark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545" y="0"/>
            <a:ext cx="2505075" cy="1659988"/>
          </a:xfrm>
          <a:prstGeom prst="rect">
            <a:avLst/>
          </a:prstGeom>
        </p:spPr>
      </p:pic>
      <p:pic>
        <p:nvPicPr>
          <p:cNvPr id="7" name="Picture 6" descr="begu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7816" y="168813"/>
            <a:ext cx="2191873" cy="1378634"/>
          </a:xfrm>
          <a:prstGeom prst="rect">
            <a:avLst/>
          </a:prstGeom>
        </p:spPr>
      </p:pic>
      <p:pic>
        <p:nvPicPr>
          <p:cNvPr id="8" name="Picture 7" descr="sha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1114" y="1831584"/>
            <a:ext cx="2400886" cy="1374244"/>
          </a:xfrm>
          <a:prstGeom prst="rect">
            <a:avLst/>
          </a:prstGeom>
        </p:spPr>
      </p:pic>
      <p:pic>
        <p:nvPicPr>
          <p:cNvPr id="9" name="Picture 8" descr="shak 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5520" y="3510181"/>
            <a:ext cx="2316480" cy="1359845"/>
          </a:xfrm>
          <a:prstGeom prst="rect">
            <a:avLst/>
          </a:prstGeom>
        </p:spPr>
      </p:pic>
      <p:pic>
        <p:nvPicPr>
          <p:cNvPr id="10" name="Picture 9" descr="kochushak 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2036" y="5078437"/>
            <a:ext cx="2439964" cy="15685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9637" y="2166424"/>
            <a:ext cx="5894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3027" y="5514536"/>
            <a:ext cx="628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লবণসমৃদ্ধ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5830"/>
            <a:ext cx="2431731" cy="1366324"/>
          </a:xfrm>
          <a:prstGeom prst="rect">
            <a:avLst/>
          </a:prstGeom>
        </p:spPr>
      </p:pic>
      <p:pic>
        <p:nvPicPr>
          <p:cNvPr id="3" name="Picture 2" descr="ap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9320"/>
            <a:ext cx="2266272" cy="1508101"/>
          </a:xfrm>
          <a:prstGeom prst="rect">
            <a:avLst/>
          </a:prstGeom>
        </p:spPr>
      </p:pic>
      <p:pic>
        <p:nvPicPr>
          <p:cNvPr id="4" name="Picture 3" descr="pe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8704"/>
            <a:ext cx="2403691" cy="1375850"/>
          </a:xfrm>
          <a:prstGeom prst="rect">
            <a:avLst/>
          </a:prstGeom>
        </p:spPr>
      </p:pic>
      <p:pic>
        <p:nvPicPr>
          <p:cNvPr id="5" name="Picture 4" descr="ko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72" y="0"/>
            <a:ext cx="2813538" cy="1287530"/>
          </a:xfrm>
          <a:prstGeom prst="rect">
            <a:avLst/>
          </a:prstGeom>
        </p:spPr>
      </p:pic>
      <p:pic>
        <p:nvPicPr>
          <p:cNvPr id="6" name="Picture 5" descr="nark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936" y="0"/>
            <a:ext cx="2505075" cy="1659988"/>
          </a:xfrm>
          <a:prstGeom prst="rect">
            <a:avLst/>
          </a:prstGeom>
        </p:spPr>
      </p:pic>
      <p:pic>
        <p:nvPicPr>
          <p:cNvPr id="7" name="Picture 6" descr="begu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7644" y="225084"/>
            <a:ext cx="2191873" cy="1378634"/>
          </a:xfrm>
          <a:prstGeom prst="rect">
            <a:avLst/>
          </a:prstGeom>
        </p:spPr>
      </p:pic>
      <p:pic>
        <p:nvPicPr>
          <p:cNvPr id="8" name="Picture 7" descr="sha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1114" y="1831584"/>
            <a:ext cx="2400886" cy="1374244"/>
          </a:xfrm>
          <a:prstGeom prst="rect">
            <a:avLst/>
          </a:prstGeom>
        </p:spPr>
      </p:pic>
      <p:pic>
        <p:nvPicPr>
          <p:cNvPr id="9" name="Picture 8" descr="shak 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5520" y="3510181"/>
            <a:ext cx="2316480" cy="1359845"/>
          </a:xfrm>
          <a:prstGeom prst="rect">
            <a:avLst/>
          </a:prstGeom>
        </p:spPr>
      </p:pic>
      <p:pic>
        <p:nvPicPr>
          <p:cNvPr id="10" name="Picture 9" descr="kochushak 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2036" y="5078437"/>
            <a:ext cx="2439964" cy="15685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16923" y="1786597"/>
            <a:ext cx="5683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vitamin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6684" y="3237140"/>
            <a:ext cx="6622737" cy="362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E44A1-0EBD-4E81-9429-E2D716187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পাঠ্যবই এর সাথে সংযোগ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60" y="520506"/>
            <a:ext cx="4891439" cy="6337494"/>
          </a:xfrm>
          <a:prstGeom prst="rect">
            <a:avLst/>
          </a:prstGeom>
        </p:spPr>
      </p:pic>
      <p:pic>
        <p:nvPicPr>
          <p:cNvPr id="5" name="Picture 4" descr="পাঠ্যবই এর সাথে সংযোগ 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992" y="731521"/>
            <a:ext cx="6041984" cy="506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F999-5E66-4E53-8154-061F60CB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196314"/>
            <a:ext cx="4445392" cy="9291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317757"/>
              </p:ext>
            </p:extLst>
          </p:nvPr>
        </p:nvGraphicFramePr>
        <p:xfrm>
          <a:off x="838200" y="1615440"/>
          <a:ext cx="10515600" cy="5242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dirty="0" err="1">
                          <a:latin typeface="NikoshBAN" pitchFamily="2" charset="0"/>
                          <a:cs typeface="NikoshBAN" pitchFamily="2" charset="0"/>
                        </a:rPr>
                        <a:t>পুষ্টি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GB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GB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GB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latin typeface="NikoshBAN" pitchFamily="2" charset="0"/>
                          <a:cs typeface="NikoshBAN" pitchFamily="2" charset="0"/>
                        </a:rPr>
                        <a:t>চর্বি</a:t>
                      </a:r>
                      <a:endParaRPr lang="en-GB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5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>
                          <a:latin typeface="NikoshBAN" pitchFamily="2" charset="0"/>
                          <a:cs typeface="NikoshBAN" pitchFamily="2" charset="0"/>
                        </a:rPr>
                        <a:t>ভিটামিন</a:t>
                      </a:r>
                      <a:r>
                        <a:rPr lang="en-US" sz="4400" dirty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4400" dirty="0" err="1"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en-US" sz="4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endParaRPr lang="en-GB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984738"/>
            <a:ext cx="1150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9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5B8E5-B9A2-45E6-980A-CC8DF6B2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6074" y="365125"/>
            <a:ext cx="4543864" cy="1013509"/>
          </a:xfrm>
        </p:spPr>
        <p:txBody>
          <a:bodyPr>
            <a:normAutofit fontScale="90000"/>
          </a:bodyPr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0" dirty="0">
                <a:solidFill>
                  <a:srgbClr val="7030A0"/>
                </a:solidFill>
                <a:latin typeface="NikoshBAN"/>
              </a:rPr>
              <a:t> </a:t>
            </a:r>
            <a:endParaRPr lang="en-US" sz="8000" dirty="0">
              <a:solidFill>
                <a:srgbClr val="7030A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804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9809-7993-4160-9ADE-25418A3B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646" y="365126"/>
            <a:ext cx="4206240" cy="1055711"/>
          </a:xfrm>
        </p:spPr>
        <p:txBody>
          <a:bodyPr>
            <a:no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760C-4856-4605-A787-364D444E3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097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A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A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A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lflower-flowers-33623890-1600-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5410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3182" y="716507"/>
            <a:ext cx="8305800" cy="120032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041880" y="3200400"/>
            <a:ext cx="4571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F03A4-3E6D-4D09-89ED-3820E119C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763"/>
            <a:ext cx="4418669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0273-778D-473E-BC5A-1E4A16B2A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35" y="1438275"/>
            <a:ext cx="4476750" cy="3684588"/>
          </a:xfrm>
        </p:spPr>
        <p:txBody>
          <a:bodyPr>
            <a:norm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শারমিন ইসলাম </a:t>
            </a:r>
            <a:br>
              <a:rPr lang="bn-BD" sz="28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সহকারী শিক্ষক </a:t>
            </a:r>
            <a:br>
              <a:rPr lang="bn-BD" sz="28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৯৮ নং শিমুলবাড়িয়া সরকারি প্রাথমিক বিদ্যালয় </a:t>
            </a:r>
            <a:br>
              <a:rPr lang="bn-BD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সাতক্ষীরা সদর, সাতক্ষীরা।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2"/>
              </a:rPr>
              <a:t>sarminislam572@gmail.com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বাতায়ন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ID: sarminislam572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E501B-0613-4A24-969D-0785E1564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1202" y="-1"/>
            <a:ext cx="6229348" cy="6853237"/>
          </a:xfrm>
        </p:spPr>
        <p:txBody>
          <a:bodyPr>
            <a:norm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পাঠ পরিচিতি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শ্রেণীঃতৃতীয়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বিষয়ঃপ্রাথমিক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পাঠ্যাংশঃপুষ্টি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…..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latin typeface="NikoshBan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C03600-F37D-41C8-B7FE-7AC8303F8A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93" y="-146050"/>
            <a:ext cx="1104901" cy="685323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599034-C053-401E-80B7-2497A594A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1" y="195262"/>
            <a:ext cx="2495316" cy="24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8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991D-AAE1-4BA8-AF55-51867866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975" y="306333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5656-C283-4F1E-9AC3-C404AF06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90700"/>
            <a:ext cx="1061085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৮,১,১   পুষ্টি কি তা বলতে পারবে।</a:t>
            </a:r>
          </a:p>
          <a:p>
            <a:pPr marL="0" indent="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৮,২,১ পুষ্টি অনুযায়ী খাদ্যের শ্রেণীবিভাগ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610293"/>
              </p:ext>
            </p:extLst>
          </p:nvPr>
        </p:nvGraphicFramePr>
        <p:xfrm>
          <a:off x="4363100" y="1965278"/>
          <a:ext cx="2190100" cy="184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100" y="1965278"/>
                        <a:ext cx="2190100" cy="18478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23022">
              <a:schemeClr val="accent5">
                <a:lumMod val="20000"/>
                <a:lumOff val="80000"/>
              </a:schemeClr>
            </a:gs>
            <a:gs pos="12358">
              <a:srgbClr val="F1F4FA"/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2A88-D4BF-43CC-BAD5-E83A71C1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799"/>
            <a:ext cx="10515600" cy="1006475"/>
          </a:xfrm>
        </p:spPr>
        <p:txBody>
          <a:bodyPr/>
          <a:lstStyle/>
          <a:p>
            <a:pPr algn="ctr"/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পূর্বজ্ঞান যাচাইঃ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A1857-8D34-488D-AF82-8A9FFA96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87474"/>
            <a:ext cx="12039600" cy="5470526"/>
          </a:xfrm>
        </p:spPr>
        <p:txBody>
          <a:bodyPr/>
          <a:lstStyle/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গত পাঠে আমরা শিখেছিলাম........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F6954-8048-4C1E-B555-5633CD7BD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47759"/>
            <a:ext cx="9677400" cy="1378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F7ABF-AEE3-46B1-8581-ADB4D5965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0" y="3429000"/>
            <a:ext cx="1181183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8F33-4678-4D6A-AFDE-8D271317C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713"/>
            <a:ext cx="9144000" cy="9350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আজ আমরা শিখবো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8457D-06E1-44C7-80EF-E2C31BA54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57450"/>
            <a:ext cx="10782300" cy="3086100"/>
          </a:xfrm>
        </p:spPr>
        <p:txBody>
          <a:bodyPr>
            <a:normAutofit/>
          </a:bodyPr>
          <a:lstStyle/>
          <a:p>
            <a:r>
              <a:rPr lang="bn-IN" sz="44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 ও পুষ্টি অনুযায়ী খাদ্যের শ্রেণীবিভাগ</a:t>
            </a:r>
          </a:p>
          <a:p>
            <a:r>
              <a:rPr lang="bn-IN" sz="3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(আমিষ,শর্করা,চর্বি,ভিটামিন ও খনিজ লবন)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eg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496" y="1052966"/>
            <a:ext cx="2813538" cy="1688124"/>
          </a:xfrm>
          <a:prstGeom prst="rect">
            <a:avLst/>
          </a:prstGeom>
        </p:spPr>
      </p:pic>
      <p:pic>
        <p:nvPicPr>
          <p:cNvPr id="3" name="Picture 2" descr="mach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361" y="0"/>
            <a:ext cx="3269758" cy="1941342"/>
          </a:xfrm>
          <a:prstGeom prst="rect">
            <a:avLst/>
          </a:prstGeom>
        </p:spPr>
      </p:pic>
      <p:pic>
        <p:nvPicPr>
          <p:cNvPr id="4" name="Picture 3" descr="d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36" y="168813"/>
            <a:ext cx="2844073" cy="1572716"/>
          </a:xfrm>
          <a:prstGeom prst="rect">
            <a:avLst/>
          </a:prstGeom>
        </p:spPr>
      </p:pic>
      <p:pic>
        <p:nvPicPr>
          <p:cNvPr id="5" name="Picture 4" descr="dudh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11" y="2138290"/>
            <a:ext cx="2790476" cy="1856935"/>
          </a:xfrm>
          <a:prstGeom prst="rect">
            <a:avLst/>
          </a:prstGeom>
        </p:spPr>
      </p:pic>
      <p:pic>
        <p:nvPicPr>
          <p:cNvPr id="7" name="Picture 6" descr="motorshut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10055"/>
            <a:ext cx="3108960" cy="1823459"/>
          </a:xfrm>
          <a:prstGeom prst="rect">
            <a:avLst/>
          </a:prstGeom>
        </p:spPr>
      </p:pic>
      <p:pic>
        <p:nvPicPr>
          <p:cNvPr id="8" name="Picture 7" descr="shi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7451" y="3856892"/>
            <a:ext cx="2724150" cy="167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72595" y="3065809"/>
            <a:ext cx="573426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cap="all" spc="0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spc="0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spc="0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b="1" cap="all" spc="0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cap="all" spc="0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b="1" cap="all" spc="0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b="1" cap="all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b="1" cap="all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cap="all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cap="all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b="1" cap="all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b="1" cap="all" spc="0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cap="all" spc="0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cap="all" spc="0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b="1" cap="all" spc="0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cap="all" spc="0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spc="0" dirty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4720" y="5683348"/>
            <a:ext cx="6161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torshu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4473528"/>
            <a:ext cx="2080261" cy="1885688"/>
          </a:xfrm>
          <a:prstGeom prst="rect">
            <a:avLst/>
          </a:prstGeom>
        </p:spPr>
      </p:pic>
      <p:pic>
        <p:nvPicPr>
          <p:cNvPr id="12" name="Picture 11" descr="dud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7" y="2237715"/>
            <a:ext cx="1561513" cy="1659036"/>
          </a:xfrm>
          <a:prstGeom prst="rect">
            <a:avLst/>
          </a:prstGeom>
        </p:spPr>
      </p:pic>
      <p:pic>
        <p:nvPicPr>
          <p:cNvPr id="13" name="Picture 12" descr="dim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196947"/>
            <a:ext cx="2266270" cy="1508100"/>
          </a:xfrm>
          <a:prstGeom prst="rect">
            <a:avLst/>
          </a:prstGeom>
        </p:spPr>
      </p:pic>
      <p:pic>
        <p:nvPicPr>
          <p:cNvPr id="15" name="Picture 14" descr="muegi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4677" y="66031"/>
            <a:ext cx="2602523" cy="1561514"/>
          </a:xfrm>
          <a:prstGeom prst="rect">
            <a:avLst/>
          </a:prstGeom>
        </p:spPr>
      </p:pic>
      <p:pic>
        <p:nvPicPr>
          <p:cNvPr id="16" name="Picture 15" descr="mach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663" y="2166421"/>
            <a:ext cx="2903720" cy="1406772"/>
          </a:xfrm>
          <a:prstGeom prst="rect">
            <a:avLst/>
          </a:prstGeom>
        </p:spPr>
      </p:pic>
      <p:pic>
        <p:nvPicPr>
          <p:cNvPr id="17" name="Picture 16" descr="shi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362" y="4053840"/>
            <a:ext cx="2777635" cy="17093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3016" y="211016"/>
            <a:ext cx="223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amis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6591" y="1575582"/>
            <a:ext cx="6189001" cy="44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20" y="3713871"/>
            <a:ext cx="3000084" cy="1846205"/>
          </a:xfrm>
          <a:prstGeom prst="rect">
            <a:avLst/>
          </a:prstGeom>
        </p:spPr>
      </p:pic>
      <p:pic>
        <p:nvPicPr>
          <p:cNvPr id="3" name="Picture 2" descr="v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64" y="759656"/>
            <a:ext cx="3228139" cy="2148180"/>
          </a:xfrm>
          <a:prstGeom prst="rect">
            <a:avLst/>
          </a:prstGeom>
        </p:spPr>
      </p:pic>
      <p:pic>
        <p:nvPicPr>
          <p:cNvPr id="4" name="Picture 3" descr="ru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868" y="0"/>
            <a:ext cx="3319430" cy="1983545"/>
          </a:xfrm>
          <a:prstGeom prst="rect">
            <a:avLst/>
          </a:prstGeom>
        </p:spPr>
      </p:pic>
      <p:pic>
        <p:nvPicPr>
          <p:cNvPr id="5" name="Picture 4" descr="vutta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220" y="635831"/>
            <a:ext cx="3165580" cy="2093302"/>
          </a:xfrm>
          <a:prstGeom prst="rect">
            <a:avLst/>
          </a:prstGeom>
        </p:spPr>
      </p:pic>
      <p:pic>
        <p:nvPicPr>
          <p:cNvPr id="6" name="Picture 5" descr="alo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3070" y="3376246"/>
            <a:ext cx="3588930" cy="22367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60652" y="2685982"/>
            <a:ext cx="543012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8111" y="5458265"/>
            <a:ext cx="573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03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235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এই পাঠ শেষে শিক্ষার্থীরা  </vt:lpstr>
      <vt:lpstr>PowerPoint Presentation</vt:lpstr>
      <vt:lpstr>পূর্বজ্ঞান যাচাইঃ </vt:lpstr>
      <vt:lpstr>আজ আমরা শিখবো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 </vt:lpstr>
      <vt:lpstr>পরিকল্পিত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Sarmin</cp:lastModifiedBy>
  <cp:revision>106</cp:revision>
  <dcterms:created xsi:type="dcterms:W3CDTF">2019-08-20T11:33:29Z</dcterms:created>
  <dcterms:modified xsi:type="dcterms:W3CDTF">2020-08-29T11:49:44Z</dcterms:modified>
</cp:coreProperties>
</file>