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9" r:id="rId2"/>
    <p:sldId id="292" r:id="rId3"/>
    <p:sldId id="259" r:id="rId4"/>
    <p:sldId id="278" r:id="rId5"/>
    <p:sldId id="293" r:id="rId6"/>
    <p:sldId id="262" r:id="rId7"/>
    <p:sldId id="281" r:id="rId8"/>
    <p:sldId id="279" r:id="rId9"/>
    <p:sldId id="282" r:id="rId10"/>
    <p:sldId id="298" r:id="rId11"/>
    <p:sldId id="285" r:id="rId12"/>
    <p:sldId id="300" r:id="rId13"/>
    <p:sldId id="286" r:id="rId14"/>
    <p:sldId id="294" r:id="rId15"/>
    <p:sldId id="290" r:id="rId16"/>
    <p:sldId id="291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B2796-4F88-4493-B49D-73D444C1E8DC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07FDD-C662-4250-BBB8-6BAC90523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CA3-B200-47D9-A55A-6070B06DEBA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924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78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99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74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46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46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3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89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4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55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20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28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2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963362" y="1294401"/>
            <a:ext cx="8750264" cy="4163274"/>
            <a:chOff x="963362" y="1294401"/>
            <a:chExt cx="8750264" cy="4163274"/>
          </a:xfrm>
        </p:grpSpPr>
        <p:grpSp>
          <p:nvGrpSpPr>
            <p:cNvPr id="21" name="Group 20"/>
            <p:cNvGrpSpPr/>
            <p:nvPr/>
          </p:nvGrpSpPr>
          <p:grpSpPr>
            <a:xfrm>
              <a:off x="7753907" y="1845565"/>
              <a:ext cx="1959719" cy="1959719"/>
              <a:chOff x="3965157" y="1314987"/>
              <a:chExt cx="4256689" cy="4256689"/>
            </a:xfrm>
          </p:grpSpPr>
          <p:sp>
            <p:nvSpPr>
              <p:cNvPr id="22" name="Rectangle 21"/>
              <p:cNvSpPr/>
              <p:nvPr/>
            </p:nvSpPr>
            <p:spPr>
              <a:xfrm rot="2700000">
                <a:off x="3965157" y="1314987"/>
                <a:ext cx="4256689" cy="42566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2700000">
                <a:off x="4507088" y="1856918"/>
                <a:ext cx="3172827" cy="31728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800843" y="1443047"/>
              <a:ext cx="3009032" cy="3009032"/>
              <a:chOff x="3965157" y="1314987"/>
              <a:chExt cx="4256689" cy="4256689"/>
            </a:xfrm>
          </p:grpSpPr>
          <p:sp>
            <p:nvSpPr>
              <p:cNvPr id="19" name="Rectangle 18"/>
              <p:cNvSpPr/>
              <p:nvPr/>
            </p:nvSpPr>
            <p:spPr>
              <a:xfrm rot="2700000">
                <a:off x="3965157" y="1314987"/>
                <a:ext cx="4256689" cy="42566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2700000">
                <a:off x="4507088" y="1856918"/>
                <a:ext cx="3172827" cy="31728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63362" y="1294401"/>
              <a:ext cx="4163274" cy="4163274"/>
              <a:chOff x="3965157" y="1314987"/>
              <a:chExt cx="4256689" cy="4256689"/>
            </a:xfrm>
          </p:grpSpPr>
          <p:sp>
            <p:nvSpPr>
              <p:cNvPr id="16" name="Rectangle 15"/>
              <p:cNvSpPr/>
              <p:nvPr/>
            </p:nvSpPr>
            <p:spPr>
              <a:xfrm rot="2700000">
                <a:off x="3965157" y="1314987"/>
                <a:ext cx="4256689" cy="42566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2700000">
                <a:off x="4507088" y="1856918"/>
                <a:ext cx="3172827" cy="31728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 flipH="1">
            <a:off x="2213113" y="3240157"/>
            <a:ext cx="9978887" cy="3617846"/>
            <a:chOff x="0" y="2765685"/>
            <a:chExt cx="12187003" cy="4332158"/>
          </a:xfrm>
        </p:grpSpPr>
        <p:sp>
          <p:nvSpPr>
            <p:cNvPr id="23" name="Freeform 22"/>
            <p:cNvSpPr/>
            <p:nvPr/>
          </p:nvSpPr>
          <p:spPr>
            <a:xfrm>
              <a:off x="0" y="2765685"/>
              <a:ext cx="12187003" cy="4332158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0" y="3335312"/>
              <a:ext cx="12187003" cy="3762531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3762531">
                  <a:moveTo>
                    <a:pt x="0" y="0"/>
                  </a:moveTo>
                  <a:lnTo>
                    <a:pt x="0" y="3762531"/>
                  </a:lnTo>
                  <a:lnTo>
                    <a:pt x="12187003" y="37625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/>
          <p:cNvSpPr/>
          <p:nvPr/>
        </p:nvSpPr>
        <p:spPr>
          <a:xfrm>
            <a:off x="1076912" y="353164"/>
            <a:ext cx="3693871" cy="369387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2752" y="712528"/>
            <a:ext cx="206178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rPr>
              <a:t>¯^v</a:t>
            </a:r>
            <a:endParaRPr lang="en-US" sz="199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84581" y="615002"/>
            <a:ext cx="3170194" cy="317019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29573" y="966444"/>
            <a:ext cx="1217000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rPr>
              <a:t>M</a:t>
            </a:r>
            <a:endParaRPr lang="en-US" sz="166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14098" y="892439"/>
            <a:ext cx="2615321" cy="261532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58111" y="1151110"/>
            <a:ext cx="1223412" cy="227754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1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rPr>
              <a:t>Z</a:t>
            </a:r>
            <a:endParaRPr lang="en-US" sz="1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831955" y="1129675"/>
            <a:ext cx="2140849" cy="214084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395238" y="1168530"/>
            <a:ext cx="1031167" cy="224270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13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SutonnyMJ" pitchFamily="2" charset="0"/>
              </a:rPr>
              <a:t>g</a:t>
            </a:r>
            <a:endParaRPr lang="en-US" sz="135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4" grpId="0" animBg="1"/>
      <p:bldP spid="15" grpId="0"/>
      <p:bldP spid="8" grpId="0" animBg="1"/>
      <p:bldP spid="9" grpId="0"/>
      <p:bldP spid="11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1" y="0"/>
            <a:ext cx="7023370" cy="6858003"/>
            <a:chOff x="0" y="0"/>
            <a:chExt cx="7334655" cy="6858003"/>
          </a:xfrm>
        </p:grpSpPr>
        <p:sp>
          <p:nvSpPr>
            <p:cNvPr id="30" name="Freeform 29"/>
            <p:cNvSpPr/>
            <p:nvPr/>
          </p:nvSpPr>
          <p:spPr>
            <a:xfrm>
              <a:off x="0" y="0"/>
              <a:ext cx="7334655" cy="6858003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3264953 w 12187003"/>
                <a:gd name="connsiteY3" fmla="*/ 0 h 4332158"/>
                <a:gd name="connsiteX4" fmla="*/ 0 w 12187003"/>
                <a:gd name="connsiteY4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32649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0" y="0"/>
              <a:ext cx="7334655" cy="6858003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3264953 w 12187003"/>
                <a:gd name="connsiteY3" fmla="*/ 0 h 4332158"/>
                <a:gd name="connsiteX4" fmla="*/ 0 w 12187003"/>
                <a:gd name="connsiteY4" fmla="*/ 0 h 4332158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2068881 w 12187003"/>
                <a:gd name="connsiteY3" fmla="*/ 0 h 4332158"/>
                <a:gd name="connsiteX4" fmla="*/ 0 w 12187003"/>
                <a:gd name="connsiteY4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20688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13300" y="3444796"/>
            <a:ext cx="254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hialkhanMJ" pitchFamily="2" charset="0"/>
                <a:cs typeface="ArhialkhanMJ" pitchFamily="2" charset="0"/>
              </a:rPr>
              <a:t>Rvovq</a:t>
            </a:r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4400" b="1" dirty="0">
              <a:solidFill>
                <a:schemeClr val="accent4">
                  <a:lumMod val="20000"/>
                  <a:lumOff val="8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03240" y="4198174"/>
            <a:ext cx="4858258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7660" y="4382839"/>
            <a:ext cx="3411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Íiweb¨v‡mi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74067" y="694867"/>
            <a:ext cx="5561037" cy="5572446"/>
            <a:chOff x="6124777" y="1061642"/>
            <a:chExt cx="5561037" cy="5572446"/>
          </a:xfrm>
        </p:grpSpPr>
        <p:grpSp>
          <p:nvGrpSpPr>
            <p:cNvPr id="31" name="Group 29"/>
            <p:cNvGrpSpPr/>
            <p:nvPr/>
          </p:nvGrpSpPr>
          <p:grpSpPr>
            <a:xfrm>
              <a:off x="6977360" y="1919930"/>
              <a:ext cx="3855871" cy="3855871"/>
              <a:chOff x="6945549" y="1979341"/>
              <a:chExt cx="3855871" cy="3855871"/>
            </a:xfrm>
          </p:grpSpPr>
          <p:sp>
            <p:nvSpPr>
              <p:cNvPr id="44" name="Rectangle 43"/>
              <p:cNvSpPr/>
              <p:nvPr/>
            </p:nvSpPr>
            <p:spPr>
              <a:xfrm flipV="1">
                <a:off x="6945549" y="3868366"/>
                <a:ext cx="3855871" cy="7782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 rot="16200000" flipV="1">
                <a:off x="6945549" y="3868366"/>
                <a:ext cx="3855871" cy="7782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5"/>
            <p:cNvGrpSpPr/>
            <p:nvPr/>
          </p:nvGrpSpPr>
          <p:grpSpPr>
            <a:xfrm>
              <a:off x="6124777" y="3035028"/>
              <a:ext cx="5561037" cy="1625674"/>
              <a:chOff x="6124777" y="2986391"/>
              <a:chExt cx="5561037" cy="1625674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6124777" y="2986391"/>
                <a:ext cx="1625674" cy="1625674"/>
              </a:xfrm>
              <a:prstGeom prst="ellipse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060140" y="2986391"/>
                <a:ext cx="1625674" cy="162567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Oval 4"/>
            <p:cNvSpPr/>
            <p:nvPr/>
          </p:nvSpPr>
          <p:spPr>
            <a:xfrm>
              <a:off x="8026932" y="2969502"/>
              <a:ext cx="1756727" cy="175672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4"/>
            <p:cNvGrpSpPr/>
            <p:nvPr/>
          </p:nvGrpSpPr>
          <p:grpSpPr>
            <a:xfrm>
              <a:off x="8092458" y="1061642"/>
              <a:ext cx="1625674" cy="5572446"/>
              <a:chOff x="8115936" y="1061642"/>
              <a:chExt cx="1625674" cy="5572446"/>
            </a:xfrm>
          </p:grpSpPr>
          <p:sp>
            <p:nvSpPr>
              <p:cNvPr id="38" name="Oval 37"/>
              <p:cNvSpPr/>
              <p:nvPr/>
            </p:nvSpPr>
            <p:spPr>
              <a:xfrm rot="16200000">
                <a:off x="8115936" y="5008414"/>
                <a:ext cx="1625674" cy="162567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 rot="16200000">
                <a:off x="8115936" y="1061642"/>
                <a:ext cx="1625674" cy="162567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6174992" y="1166951"/>
            <a:ext cx="5290703" cy="4974661"/>
            <a:chOff x="6206247" y="1533726"/>
            <a:chExt cx="5290703" cy="4974661"/>
          </a:xfrm>
        </p:grpSpPr>
        <p:sp>
          <p:nvSpPr>
            <p:cNvPr id="48" name="TextBox 47"/>
            <p:cNvSpPr txBox="1"/>
            <p:nvPr/>
          </p:nvSpPr>
          <p:spPr>
            <a:xfrm>
              <a:off x="6206247" y="3501957"/>
              <a:ext cx="14077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`</a:t>
              </a:r>
              <a:r>
                <a:rPr lang="en-US" sz="4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vmcÖ_v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230257" y="3483612"/>
              <a:ext cx="12666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eY©cÖ_v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65270" y="1533726"/>
              <a:ext cx="12410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G‡÷U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167992" y="5308058"/>
              <a:ext cx="143981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mvgvwRK</a:t>
              </a:r>
              <a:endPara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36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kªwY</a:t>
              </a:r>
              <a:endPara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985397" y="3126163"/>
            <a:ext cx="1721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sz="4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Íiweb¨vm</a:t>
            </a:r>
            <a:endParaRPr lang="en-US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3" name="Freeform 52"/>
          <p:cNvSpPr/>
          <p:nvPr/>
        </p:nvSpPr>
        <p:spPr>
          <a:xfrm rot="416932">
            <a:off x="1536338" y="3072985"/>
            <a:ext cx="910284" cy="386871"/>
          </a:xfrm>
          <a:custGeom>
            <a:avLst/>
            <a:gdLst>
              <a:gd name="connsiteX0" fmla="*/ 1070043 w 3190672"/>
              <a:gd name="connsiteY0" fmla="*/ 0 h 1945532"/>
              <a:gd name="connsiteX1" fmla="*/ 3190672 w 3190672"/>
              <a:gd name="connsiteY1" fmla="*/ 1322962 h 1945532"/>
              <a:gd name="connsiteX2" fmla="*/ 0 w 3190672"/>
              <a:gd name="connsiteY2" fmla="*/ 1945532 h 1945532"/>
              <a:gd name="connsiteX3" fmla="*/ 1070043 w 3190672"/>
              <a:gd name="connsiteY3" fmla="*/ 0 h 194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72" h="1945532">
                <a:moveTo>
                  <a:pt x="1070043" y="0"/>
                </a:moveTo>
                <a:lnTo>
                  <a:pt x="3190672" y="1322962"/>
                </a:lnTo>
                <a:lnTo>
                  <a:pt x="0" y="1945532"/>
                </a:lnTo>
                <a:lnTo>
                  <a:pt x="1070043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37" grpId="0"/>
      <p:bldP spid="52" grpId="0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72440" y="914400"/>
            <a:ext cx="11216640" cy="5628640"/>
            <a:chOff x="472440" y="914400"/>
            <a:chExt cx="11216640" cy="5628640"/>
          </a:xfrm>
        </p:grpSpPr>
        <p:sp>
          <p:nvSpPr>
            <p:cNvPr id="7" name="Rectangle 6"/>
            <p:cNvSpPr/>
            <p:nvPr/>
          </p:nvSpPr>
          <p:spPr>
            <a:xfrm>
              <a:off x="472440" y="914400"/>
              <a:ext cx="11216640" cy="562864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7520" y="924560"/>
              <a:ext cx="11206480" cy="650240"/>
              <a:chOff x="487680" y="924560"/>
              <a:chExt cx="11206480" cy="650240"/>
            </a:xfrm>
            <a:solidFill>
              <a:srgbClr val="92D050"/>
            </a:solidFill>
          </p:grpSpPr>
          <p:sp>
            <p:nvSpPr>
              <p:cNvPr id="8" name="Half Frame 7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Half Frame 10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0800000">
              <a:off x="477520" y="5892800"/>
              <a:ext cx="11206480" cy="650240"/>
              <a:chOff x="487680" y="924560"/>
              <a:chExt cx="11206480" cy="650240"/>
            </a:xfrm>
            <a:solidFill>
              <a:srgbClr val="92D050"/>
            </a:solidFill>
          </p:grpSpPr>
          <p:sp>
            <p:nvSpPr>
              <p:cNvPr id="14" name="Half Frame 13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Half Frame 14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041935" y="1316911"/>
            <a:ext cx="740167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Íiweb¨v‡mi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`-</a:t>
            </a:r>
            <a:endParaRPr lang="en-US" sz="2400" b="1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9755" y="1985080"/>
            <a:ext cx="478186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22480" y="2090654"/>
            <a:ext cx="10512352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80"/>
              </a:lnSpc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vme¨e¯’v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kÖwYwfwËK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mgvRe¨e¯’v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GwUB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kwYwfwËK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kvlYg~jK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gvwj‡Ki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AwaKvif‚³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wbe‡qi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vme¨e¯’v‡K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wkíe¨e¯’v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AvL¨vwqZ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G‡÷U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Estate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A_© n‡”Q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Rwg`vi‡`i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gvwjKvbvaxb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f‚wgB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BD‡ivcxq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ga¨hy‡Mi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ghv©`vi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1.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AwfRvZ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kªwY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wU.we.e‡Uvgi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ÒAwfRvZ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fv‡M¨i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cÖv_©bv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K‡i|Ó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86319" y="233463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86319" y="388779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0800000">
            <a:off x="3871615" y="19455"/>
            <a:ext cx="3891064" cy="1653702"/>
          </a:xfrm>
          <a:custGeom>
            <a:avLst/>
            <a:gdLst>
              <a:gd name="connsiteX0" fmla="*/ 1070043 w 3190672"/>
              <a:gd name="connsiteY0" fmla="*/ 0 h 1945532"/>
              <a:gd name="connsiteX1" fmla="*/ 3190672 w 3190672"/>
              <a:gd name="connsiteY1" fmla="*/ 1322962 h 1945532"/>
              <a:gd name="connsiteX2" fmla="*/ 0 w 3190672"/>
              <a:gd name="connsiteY2" fmla="*/ 1945532 h 1945532"/>
              <a:gd name="connsiteX3" fmla="*/ 1070043 w 3190672"/>
              <a:gd name="connsiteY3" fmla="*/ 0 h 194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72" h="1945532">
                <a:moveTo>
                  <a:pt x="1070043" y="0"/>
                </a:moveTo>
                <a:lnTo>
                  <a:pt x="3190672" y="1322962"/>
                </a:lnTo>
                <a:lnTo>
                  <a:pt x="0" y="1945532"/>
                </a:lnTo>
                <a:lnTo>
                  <a:pt x="107004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19040" y="424417"/>
            <a:ext cx="193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SutonnyMJ" pitchFamily="2" charset="0"/>
                <a:cs typeface="SutonnyOMJ" pitchFamily="2" charset="0"/>
              </a:rPr>
              <a:t>mgvavb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0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 animBg="1"/>
      <p:bldP spid="27" grpId="0"/>
      <p:bldP spid="28" grpId="0" animBg="1"/>
      <p:bldP spid="30" grpId="0" animBg="1"/>
      <p:bldP spid="22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2440" y="544749"/>
            <a:ext cx="11216640" cy="5823196"/>
            <a:chOff x="472440" y="914400"/>
            <a:chExt cx="11216640" cy="5628640"/>
          </a:xfrm>
        </p:grpSpPr>
        <p:sp>
          <p:nvSpPr>
            <p:cNvPr id="3" name="Rectangle 2"/>
            <p:cNvSpPr/>
            <p:nvPr/>
          </p:nvSpPr>
          <p:spPr>
            <a:xfrm>
              <a:off x="472440" y="914400"/>
              <a:ext cx="11216640" cy="562864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11"/>
            <p:cNvGrpSpPr/>
            <p:nvPr/>
          </p:nvGrpSpPr>
          <p:grpSpPr>
            <a:xfrm>
              <a:off x="477520" y="924560"/>
              <a:ext cx="11206480" cy="650240"/>
              <a:chOff x="487680" y="924560"/>
              <a:chExt cx="11206480" cy="650240"/>
            </a:xfrm>
            <a:solidFill>
              <a:srgbClr val="92D050"/>
            </a:solidFill>
          </p:grpSpPr>
          <p:sp>
            <p:nvSpPr>
              <p:cNvPr id="8" name="Half Frame 7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Half Frame 8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12"/>
            <p:cNvGrpSpPr/>
            <p:nvPr/>
          </p:nvGrpSpPr>
          <p:grpSpPr>
            <a:xfrm rot="10800000">
              <a:off x="477520" y="5892800"/>
              <a:ext cx="11206480" cy="650240"/>
              <a:chOff x="487680" y="924560"/>
              <a:chExt cx="11206480" cy="650240"/>
            </a:xfrm>
            <a:solidFill>
              <a:srgbClr val="92D050"/>
            </a:solidFill>
          </p:grpSpPr>
          <p:sp>
            <p:nvSpPr>
              <p:cNvPr id="6" name="Half Frame 5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Half Frame 6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947924" y="851334"/>
            <a:ext cx="10258340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RvwZ-eY©cÖ_v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eY©cÖ_vi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Aw¯ÍZ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¡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fviZxq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RvwZ-e‡Y©i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D`vniY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T.H. Marshal -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ÒeY©cÖ_v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ag©xq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cÖwZôvb|Ó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08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wn›`ykv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‡¯¿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eªvþY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ÿÎxq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I ï`ª| e¨w³ †h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Rb¥MÖnY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AvRxeb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enb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David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Popenoe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ÒmvgvwRK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n‡”Q A_©‰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Mvôx|Ó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08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mgvRweÁvbxiv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- 1.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D”P‡kÖwY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ga¨weË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wb¤œweË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08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we‡k¦i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me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Dcw¯’wZ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ghv©`v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AwR©Z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Av‡ivwcZ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kÖwYe¨e¯’vq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ghv©`v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cwiewZ©Z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679316" y="318741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9316" y="1086279"/>
            <a:ext cx="175098" cy="1750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-19455" y="0"/>
            <a:ext cx="8219075" cy="6867728"/>
            <a:chOff x="-19455" y="0"/>
            <a:chExt cx="8219075" cy="6867728"/>
          </a:xfrm>
        </p:grpSpPr>
        <p:sp>
          <p:nvSpPr>
            <p:cNvPr id="9" name="Freeform 8"/>
            <p:cNvSpPr/>
            <p:nvPr/>
          </p:nvSpPr>
          <p:spPr>
            <a:xfrm>
              <a:off x="-19455" y="1"/>
              <a:ext cx="8171234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71586" y="0"/>
              <a:ext cx="5428034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91553" y="1078963"/>
            <a:ext cx="2269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4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 flipV="1">
            <a:off x="535394" y="1828799"/>
            <a:ext cx="4386802" cy="5835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433" y="2093513"/>
            <a:ext cx="425220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Íiweb¨vm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gZev`¸wj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132432" y="655957"/>
            <a:ext cx="5561037" cy="5572446"/>
            <a:chOff x="6124777" y="1061642"/>
            <a:chExt cx="5561037" cy="5572446"/>
          </a:xfrm>
        </p:grpSpPr>
        <p:grpSp>
          <p:nvGrpSpPr>
            <p:cNvPr id="33" name="Group 29"/>
            <p:cNvGrpSpPr/>
            <p:nvPr/>
          </p:nvGrpSpPr>
          <p:grpSpPr>
            <a:xfrm>
              <a:off x="6977360" y="1919930"/>
              <a:ext cx="3855871" cy="3855871"/>
              <a:chOff x="6945549" y="1979341"/>
              <a:chExt cx="3855871" cy="3855871"/>
            </a:xfrm>
          </p:grpSpPr>
          <p:sp>
            <p:nvSpPr>
              <p:cNvPr id="47" name="Rectangle 46"/>
              <p:cNvSpPr/>
              <p:nvPr/>
            </p:nvSpPr>
            <p:spPr>
              <a:xfrm flipV="1">
                <a:off x="6945549" y="3868366"/>
                <a:ext cx="3855871" cy="7782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16200000" flipV="1">
                <a:off x="6945549" y="3868366"/>
                <a:ext cx="3855871" cy="7782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5"/>
            <p:cNvGrpSpPr/>
            <p:nvPr/>
          </p:nvGrpSpPr>
          <p:grpSpPr>
            <a:xfrm>
              <a:off x="6124777" y="3035028"/>
              <a:ext cx="5561037" cy="1625674"/>
              <a:chOff x="6124777" y="2986391"/>
              <a:chExt cx="5561037" cy="1625674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6124777" y="2986391"/>
                <a:ext cx="1625674" cy="1625674"/>
              </a:xfrm>
              <a:prstGeom prst="ellipse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0060140" y="2986391"/>
                <a:ext cx="1625674" cy="162567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Oval 4"/>
            <p:cNvSpPr/>
            <p:nvPr/>
          </p:nvSpPr>
          <p:spPr>
            <a:xfrm>
              <a:off x="8026932" y="2969502"/>
              <a:ext cx="1756727" cy="175672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4"/>
            <p:cNvGrpSpPr/>
            <p:nvPr/>
          </p:nvGrpSpPr>
          <p:grpSpPr>
            <a:xfrm>
              <a:off x="8092458" y="1061642"/>
              <a:ext cx="1625674" cy="5572446"/>
              <a:chOff x="8115936" y="1061642"/>
              <a:chExt cx="1625674" cy="5572446"/>
            </a:xfrm>
          </p:grpSpPr>
          <p:sp>
            <p:nvSpPr>
              <p:cNvPr id="39" name="Oval 38"/>
              <p:cNvSpPr/>
              <p:nvPr/>
            </p:nvSpPr>
            <p:spPr>
              <a:xfrm rot="16200000">
                <a:off x="8115936" y="5008414"/>
                <a:ext cx="1625674" cy="162567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 rot="16200000">
                <a:off x="8115936" y="1061642"/>
                <a:ext cx="1625674" cy="162567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6233357" y="1128041"/>
            <a:ext cx="5290703" cy="4974661"/>
            <a:chOff x="6206247" y="1533726"/>
            <a:chExt cx="5290703" cy="4974661"/>
          </a:xfrm>
        </p:grpSpPr>
        <p:sp>
          <p:nvSpPr>
            <p:cNvPr id="51" name="TextBox 50"/>
            <p:cNvSpPr txBox="1"/>
            <p:nvPr/>
          </p:nvSpPr>
          <p:spPr>
            <a:xfrm>
              <a:off x="6206247" y="3501957"/>
              <a:ext cx="14077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`</a:t>
              </a:r>
              <a:r>
                <a:rPr lang="en-US" sz="4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vmcÖ_v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230257" y="3483612"/>
              <a:ext cx="12666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eY©cÖ_v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265270" y="1533726"/>
              <a:ext cx="12410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G‡÷U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67992" y="5308058"/>
              <a:ext cx="143981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mvgvwRK</a:t>
              </a:r>
              <a:endPara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36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kªwY</a:t>
              </a:r>
              <a:endPara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043762" y="3106708"/>
            <a:ext cx="1721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sz="4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Íiweb¨vm</a:t>
            </a:r>
            <a:endParaRPr lang="en-US" sz="4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4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48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8494228" y="1499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4" y="1499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/>
        </p:nvSpPr>
        <p:spPr>
          <a:xfrm>
            <a:off x="817122" y="1147863"/>
            <a:ext cx="10505873" cy="525293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51519" y="1459162"/>
            <a:ext cx="9999077" cy="2149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Ø›Øg~jK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ZË¡ 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gvK©m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gvbemgv‡Ri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BwZnvm‡K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L‡Qb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kvmK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kvwm‡Zi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Ø‡Øi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BwZnvmiƒ‡c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Aw¯ÍZ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ÿgZvi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memgq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Ø‡›Ø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wjß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f‚wg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cyuwR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DcKi‡Yi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Íiweb¨vm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ci¯úiwe‡ivax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1" name="Freeform 10"/>
          <p:cNvSpPr/>
          <p:nvPr/>
        </p:nvSpPr>
        <p:spPr>
          <a:xfrm rot="10800000">
            <a:off x="3949436" y="-2"/>
            <a:ext cx="3891064" cy="1459150"/>
          </a:xfrm>
          <a:custGeom>
            <a:avLst/>
            <a:gdLst>
              <a:gd name="connsiteX0" fmla="*/ 1070043 w 3190672"/>
              <a:gd name="connsiteY0" fmla="*/ 0 h 1945532"/>
              <a:gd name="connsiteX1" fmla="*/ 3190672 w 3190672"/>
              <a:gd name="connsiteY1" fmla="*/ 1322962 h 1945532"/>
              <a:gd name="connsiteX2" fmla="*/ 0 w 3190672"/>
              <a:gd name="connsiteY2" fmla="*/ 1945532 h 1945532"/>
              <a:gd name="connsiteX3" fmla="*/ 1070043 w 3190672"/>
              <a:gd name="connsiteY3" fmla="*/ 0 h 194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72" h="1945532">
                <a:moveTo>
                  <a:pt x="1070043" y="0"/>
                </a:moveTo>
                <a:lnTo>
                  <a:pt x="3190672" y="1322962"/>
                </a:lnTo>
                <a:lnTo>
                  <a:pt x="0" y="1945532"/>
                </a:lnTo>
                <a:lnTo>
                  <a:pt x="107004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80439" y="385871"/>
            <a:ext cx="1181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KarnaphuliMJ" pitchFamily="2" charset="0"/>
                <a:cs typeface="KarnaphuliMJ" pitchFamily="2" charset="0"/>
              </a:rPr>
              <a:t>DËi</a:t>
            </a:r>
            <a:endParaRPr lang="en-US" sz="4800" b="1" dirty="0">
              <a:solidFill>
                <a:schemeClr val="bg1"/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1519" y="3732157"/>
            <a:ext cx="9999077" cy="255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240"/>
              </a:lnSpc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wµqvev`x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ZË¡ :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Wwfm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Íiweb¨vm‡K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mve©RbxbB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Kvh©KvwiZvi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Riæwi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gavex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`ÿ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cvwikÖwgK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AmgZv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elg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A‡bKUv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ARv‡šÍB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hvM¨Zvm¤úbœ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wb‡qvM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PvB‡jI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mgv‡R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Íiweb¨vm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mwµqfv‡eB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  <p:bldP spid="11" grpId="0" animBg="1"/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644630" y="0"/>
            <a:ext cx="480546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0000" y="0"/>
            <a:ext cx="4474724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80936" y="3193400"/>
            <a:ext cx="1634247" cy="3382501"/>
            <a:chOff x="680936" y="3193400"/>
            <a:chExt cx="1634247" cy="3382501"/>
          </a:xfrm>
        </p:grpSpPr>
        <p:sp>
          <p:nvSpPr>
            <p:cNvPr id="25" name="Oval 24"/>
            <p:cNvSpPr/>
            <p:nvPr/>
          </p:nvSpPr>
          <p:spPr>
            <a:xfrm>
              <a:off x="1225685" y="5486403"/>
              <a:ext cx="1089498" cy="108949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80936" y="4786010"/>
              <a:ext cx="739303" cy="73930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3600000">
              <a:off x="1881185" y="4305792"/>
              <a:ext cx="401951" cy="4019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3600000">
              <a:off x="1282781" y="3193400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941669" y="703121"/>
            <a:ext cx="1608305" cy="4900016"/>
            <a:chOff x="9941669" y="839306"/>
            <a:chExt cx="1608305" cy="4900016"/>
          </a:xfrm>
        </p:grpSpPr>
        <p:sp>
          <p:nvSpPr>
            <p:cNvPr id="35" name="Oval 34"/>
            <p:cNvSpPr/>
            <p:nvPr/>
          </p:nvSpPr>
          <p:spPr>
            <a:xfrm>
              <a:off x="10460476" y="4649824"/>
              <a:ext cx="1089498" cy="10894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9941669" y="3093397"/>
              <a:ext cx="739303" cy="7393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3600000">
              <a:off x="11122462" y="2224073"/>
              <a:ext cx="401951" cy="4019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3600000">
              <a:off x="10854798" y="839306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783408" y="1634247"/>
            <a:ext cx="8527915" cy="1031131"/>
            <a:chOff x="1783408" y="1634247"/>
            <a:chExt cx="8527915" cy="1031131"/>
          </a:xfrm>
        </p:grpSpPr>
        <p:sp>
          <p:nvSpPr>
            <p:cNvPr id="41" name="Rounded Rectangle 40"/>
            <p:cNvSpPr/>
            <p:nvPr/>
          </p:nvSpPr>
          <p:spPr>
            <a:xfrm>
              <a:off x="1783408" y="1634247"/>
              <a:ext cx="8527915" cy="103113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03382" y="1675391"/>
              <a:ext cx="8287966" cy="94884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4180462" y="381000"/>
            <a:ext cx="3733800" cy="923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063564" y="272374"/>
            <a:ext cx="262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ArhialkhanMJ" pitchFamily="2" charset="0"/>
                <a:cs typeface="ArhialkhanMJ" pitchFamily="2" charset="0"/>
              </a:rPr>
              <a:t>g~j¨vqb</a:t>
            </a:r>
            <a:endParaRPr lang="en-US" sz="6000" b="1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9383" y="1813810"/>
            <a:ext cx="7575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¯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Íiweb¨v‡mi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Ab¨Zg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aib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†</a:t>
            </a:r>
            <a:r>
              <a:rPr lang="en-US" sz="4000" dirty="0" err="1" smtClean="0">
                <a:latin typeface="KarnaphuliMJ" pitchFamily="2" charset="0"/>
                <a:cs typeface="KarnaphuliMJ" pitchFamily="2" charset="0"/>
              </a:rPr>
              <a:t>KvbUv</a:t>
            </a:r>
            <a:r>
              <a:rPr lang="en-US" sz="4000" dirty="0" smtClean="0">
                <a:latin typeface="KarnaphuliMJ" pitchFamily="2" charset="0"/>
                <a:cs typeface="KarnaphuliMJ" pitchFamily="2" charset="0"/>
              </a:rPr>
              <a:t> ?</a:t>
            </a:r>
            <a:endParaRPr lang="en-US" sz="4000" dirty="0"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68623" y="4068584"/>
            <a:ext cx="314794" cy="314794"/>
          </a:xfrm>
          <a:prstGeom prst="ellipse">
            <a:avLst/>
          </a:prstGeom>
          <a:solidFill>
            <a:schemeClr val="bg2">
              <a:lumMod val="1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068623" y="3374620"/>
            <a:ext cx="314794" cy="2404335"/>
            <a:chOff x="1848744" y="2790970"/>
            <a:chExt cx="314794" cy="2404335"/>
          </a:xfrm>
        </p:grpSpPr>
        <p:sp>
          <p:nvSpPr>
            <p:cNvPr id="14" name="Oval 13"/>
            <p:cNvSpPr/>
            <p:nvPr/>
          </p:nvSpPr>
          <p:spPr>
            <a:xfrm>
              <a:off x="1848744" y="3463573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48744" y="4169013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48744" y="4880511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48744" y="2790970"/>
              <a:ext cx="314794" cy="314794"/>
            </a:xfrm>
            <a:prstGeom prst="ellipse">
              <a:avLst/>
            </a:prstGeom>
            <a:noFill/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37887" y="3095933"/>
            <a:ext cx="974360" cy="3496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K.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L.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M.</a:t>
            </a:r>
          </a:p>
          <a:p>
            <a:pPr>
              <a:lnSpc>
                <a:spcPts val="5540"/>
              </a:lnSpc>
            </a:pPr>
            <a:r>
              <a:rPr lang="en-US" sz="3200" b="1" dirty="0" smtClean="0">
                <a:latin typeface="SutonnyMJ" pitchFamily="2" charset="0"/>
              </a:rPr>
              <a:t>N.</a:t>
            </a:r>
          </a:p>
          <a:p>
            <a:pPr>
              <a:lnSpc>
                <a:spcPts val="5540"/>
              </a:lnSpc>
            </a:pP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42327" y="3090141"/>
            <a:ext cx="2375989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4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G‡÷U</a:t>
            </a:r>
          </a:p>
          <a:p>
            <a:pPr>
              <a:lnSpc>
                <a:spcPts val="554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vmcÖ_v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RvwZ-eY©cÖ_v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ts val="5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kÖwY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17169" y="3171208"/>
            <a:ext cx="3462728" cy="2821022"/>
            <a:chOff x="4479828" y="3171208"/>
            <a:chExt cx="3135068" cy="2821022"/>
          </a:xfrm>
        </p:grpSpPr>
        <p:sp>
          <p:nvSpPr>
            <p:cNvPr id="27" name="Rectangle 26"/>
            <p:cNvSpPr/>
            <p:nvPr/>
          </p:nvSpPr>
          <p:spPr>
            <a:xfrm>
              <a:off x="4482590" y="3171208"/>
              <a:ext cx="3132305" cy="2821022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479828" y="3864789"/>
              <a:ext cx="3135068" cy="1436452"/>
              <a:chOff x="4024008" y="3281139"/>
              <a:chExt cx="3680298" cy="1436452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28" name="Rectangle 27"/>
              <p:cNvSpPr/>
              <p:nvPr/>
            </p:nvSpPr>
            <p:spPr>
              <a:xfrm>
                <a:off x="4027251" y="3281139"/>
                <a:ext cx="3677055" cy="457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flipV="1">
                <a:off x="4024008" y="3988341"/>
                <a:ext cx="3677055" cy="48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flipV="1">
                <a:off x="4024008" y="4669277"/>
                <a:ext cx="3677055" cy="4831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63572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 animBg="1"/>
      <p:bldP spid="3" grpId="0" animBg="1"/>
      <p:bldP spid="12" grpId="0"/>
      <p:bldP spid="13" grpId="0"/>
      <p:bldP spid="11" grpId="0" animBg="1"/>
      <p:bldP spid="18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0" y="3695796"/>
            <a:ext cx="12187003" cy="3162206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332158"/>
              <a:gd name="connsiteX1" fmla="*/ 0 w 12187003"/>
              <a:gd name="connsiteY1" fmla="*/ 4332158 h 4332158"/>
              <a:gd name="connsiteX2" fmla="*/ 12187003 w 12187003"/>
              <a:gd name="connsiteY2" fmla="*/ 4332158 h 4332158"/>
              <a:gd name="connsiteX3" fmla="*/ 0 w 12187003"/>
              <a:gd name="connsiteY3" fmla="*/ 0 h 4332158"/>
              <a:gd name="connsiteX0" fmla="*/ 0 w 12187003"/>
              <a:gd name="connsiteY0" fmla="*/ 0 h 5030317"/>
              <a:gd name="connsiteX1" fmla="*/ 0 w 12187003"/>
              <a:gd name="connsiteY1" fmla="*/ 5030317 h 5030317"/>
              <a:gd name="connsiteX2" fmla="*/ 12187003 w 12187003"/>
              <a:gd name="connsiteY2" fmla="*/ 5030317 h 5030317"/>
              <a:gd name="connsiteX3" fmla="*/ 0 w 12187003"/>
              <a:gd name="connsiteY3" fmla="*/ 0 h 503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5030317">
                <a:moveTo>
                  <a:pt x="0" y="0"/>
                </a:moveTo>
                <a:lnTo>
                  <a:pt x="0" y="5030317"/>
                </a:lnTo>
                <a:lnTo>
                  <a:pt x="12187003" y="50303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6200000" flipH="1">
            <a:off x="6427855" y="1093855"/>
            <a:ext cx="6857998" cy="4670291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251066"/>
              <a:gd name="connsiteX1" fmla="*/ 0 w 12187003"/>
              <a:gd name="connsiteY1" fmla="*/ 4251066 h 4251066"/>
              <a:gd name="connsiteX2" fmla="*/ 12187003 w 12187003"/>
              <a:gd name="connsiteY2" fmla="*/ 4251066 h 4251066"/>
              <a:gd name="connsiteX3" fmla="*/ 0 w 12187003"/>
              <a:gd name="connsiteY3" fmla="*/ 0 h 425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251066">
                <a:moveTo>
                  <a:pt x="0" y="0"/>
                </a:moveTo>
                <a:lnTo>
                  <a:pt x="0" y="4251066"/>
                </a:lnTo>
                <a:lnTo>
                  <a:pt x="12187003" y="42510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6200000" flipH="1">
            <a:off x="6696212" y="1362212"/>
            <a:ext cx="6857998" cy="4133578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3762531">
                <a:moveTo>
                  <a:pt x="0" y="0"/>
                </a:moveTo>
                <a:lnTo>
                  <a:pt x="0" y="3762531"/>
                </a:lnTo>
                <a:lnTo>
                  <a:pt x="12187003" y="376253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0" y="4134678"/>
            <a:ext cx="12187003" cy="2723323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332158"/>
              <a:gd name="connsiteX1" fmla="*/ 0 w 12187003"/>
              <a:gd name="connsiteY1" fmla="*/ 4332158 h 4332158"/>
              <a:gd name="connsiteX2" fmla="*/ 12187003 w 12187003"/>
              <a:gd name="connsiteY2" fmla="*/ 4332158 h 4332158"/>
              <a:gd name="connsiteX3" fmla="*/ 0 w 12187003"/>
              <a:gd name="connsiteY3" fmla="*/ 0 h 43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332158">
                <a:moveTo>
                  <a:pt x="0" y="0"/>
                </a:moveTo>
                <a:lnTo>
                  <a:pt x="0" y="4332158"/>
                </a:lnTo>
                <a:lnTo>
                  <a:pt x="12187003" y="43321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79780" y="1526445"/>
            <a:ext cx="2673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evwoi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466" y="2812408"/>
            <a:ext cx="901481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mgvwRK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¯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Íiweb¨vm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I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mvgvwRK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AmgZv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wK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GKB 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welq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 ? hyw³ †`</a:t>
            </a:r>
            <a:r>
              <a:rPr lang="en-US" sz="3100" b="1" dirty="0" err="1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LvI</a:t>
            </a:r>
            <a:r>
              <a:rPr lang="en-US" sz="3100" b="1" dirty="0" smtClean="0">
                <a:solidFill>
                  <a:schemeClr val="accent5">
                    <a:lumMod val="50000"/>
                  </a:schemeClr>
                </a:solidFill>
                <a:latin typeface="BrahmaputraMJ" pitchFamily="2" charset="0"/>
                <a:cs typeface="BrahmaputraMJ" pitchFamily="2" charset="0"/>
              </a:rPr>
              <a:t>|</a:t>
            </a:r>
            <a:endParaRPr lang="en-US" sz="3100" b="1" dirty="0">
              <a:solidFill>
                <a:schemeClr val="accent5">
                  <a:lumMod val="50000"/>
                </a:schemeClr>
              </a:solidFill>
              <a:latin typeface="BrahmaputraMJ" pitchFamily="2" charset="0"/>
              <a:cs typeface="Brahmaputra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6348" y="2598090"/>
            <a:ext cx="8328991" cy="1053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012452" y="279613"/>
            <a:ext cx="1595336" cy="1322963"/>
            <a:chOff x="1828799" y="603115"/>
            <a:chExt cx="1595336" cy="1322963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8" name="Isosceles Triangle 7"/>
            <p:cNvSpPr/>
            <p:nvPr/>
          </p:nvSpPr>
          <p:spPr>
            <a:xfrm>
              <a:off x="1828799" y="603115"/>
              <a:ext cx="1595336" cy="739302"/>
            </a:xfrm>
            <a:prstGeom prst="triangle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62263" y="1381329"/>
              <a:ext cx="1128408" cy="544749"/>
            </a:xfrm>
            <a:prstGeom prst="rect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367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  <p:bldP spid="23" grpId="0" animBg="1"/>
      <p:bldP spid="22" grpId="0" animBg="1"/>
      <p:bldP spid="2" grpId="0"/>
      <p:bldP spid="3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wo-red-roses-13139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244346">
            <a:off x="4165500" y="1286889"/>
            <a:ext cx="4425761" cy="316319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878" y="-424627"/>
            <a:ext cx="12192000" cy="685800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2583" y="603115"/>
            <a:ext cx="11011711" cy="7782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2583" y="6280826"/>
            <a:ext cx="11011711" cy="7782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68952" y="2963669"/>
            <a:ext cx="11018203" cy="2731366"/>
            <a:chOff x="568952" y="2963669"/>
            <a:chExt cx="11018203" cy="2731366"/>
          </a:xfrm>
        </p:grpSpPr>
        <p:sp>
          <p:nvSpPr>
            <p:cNvPr id="27" name="Oval 26"/>
            <p:cNvSpPr/>
            <p:nvPr/>
          </p:nvSpPr>
          <p:spPr>
            <a:xfrm>
              <a:off x="568952" y="2963669"/>
              <a:ext cx="2731366" cy="2731366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855789" y="2963669"/>
              <a:ext cx="2731366" cy="2731366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095956" y="2963669"/>
              <a:ext cx="2731366" cy="273136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335274" y="2963669"/>
              <a:ext cx="2731366" cy="27313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251083" y="3154791"/>
            <a:ext cx="1133644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a</a:t>
            </a:r>
            <a:endParaRPr lang="en-US" sz="16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7899" y="3154791"/>
            <a:ext cx="18628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b¨</a:t>
            </a:r>
            <a:endParaRPr lang="en-US" sz="16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20790" y="3154791"/>
            <a:ext cx="100681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`</a:t>
            </a:r>
            <a:endParaRPr lang="en-US" sz="16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9691" y="3154791"/>
            <a:ext cx="178389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ev</a:t>
            </a:r>
            <a:endParaRPr lang="en-US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5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2" grpId="0"/>
      <p:bldP spid="23" grpId="0"/>
      <p:bldP spid="2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203206" y="1429313"/>
            <a:ext cx="4088322" cy="4088322"/>
            <a:chOff x="4755875" y="829706"/>
            <a:chExt cx="3848482" cy="3848482"/>
          </a:xfrm>
        </p:grpSpPr>
        <p:grpSp>
          <p:nvGrpSpPr>
            <p:cNvPr id="21" name="Group 20"/>
            <p:cNvGrpSpPr/>
            <p:nvPr/>
          </p:nvGrpSpPr>
          <p:grpSpPr>
            <a:xfrm>
              <a:off x="4755875" y="829706"/>
              <a:ext cx="3848482" cy="3848482"/>
              <a:chOff x="3965157" y="1314987"/>
              <a:chExt cx="4256689" cy="4256689"/>
            </a:xfrm>
          </p:grpSpPr>
          <p:sp>
            <p:nvSpPr>
              <p:cNvPr id="29" name="Rectangle 28"/>
              <p:cNvSpPr/>
              <p:nvPr/>
            </p:nvSpPr>
            <p:spPr>
              <a:xfrm rot="2700000">
                <a:off x="3965157" y="1314987"/>
                <a:ext cx="4256689" cy="42566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2700000">
                <a:off x="4507088" y="1856918"/>
                <a:ext cx="3172827" cy="31728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620937" y="1694768"/>
              <a:ext cx="2118358" cy="2118358"/>
              <a:chOff x="3965157" y="1314987"/>
              <a:chExt cx="4256689" cy="4256689"/>
            </a:xfrm>
          </p:grpSpPr>
          <p:sp>
            <p:nvSpPr>
              <p:cNvPr id="33" name="Rectangle 32"/>
              <p:cNvSpPr/>
              <p:nvPr/>
            </p:nvSpPr>
            <p:spPr>
              <a:xfrm rot="2700000">
                <a:off x="3965157" y="1314987"/>
                <a:ext cx="4256689" cy="42566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 rot="2700000">
                <a:off x="4507088" y="1856918"/>
                <a:ext cx="3172827" cy="31728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2" name="Picture 31" descr="Salim pic=111==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714" y="0"/>
            <a:ext cx="5878286" cy="685800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265251" y="214004"/>
            <a:ext cx="6306767" cy="6332711"/>
            <a:chOff x="3265251" y="194549"/>
            <a:chExt cx="6306767" cy="6332711"/>
          </a:xfrm>
        </p:grpSpPr>
        <p:sp>
          <p:nvSpPr>
            <p:cNvPr id="20" name="Oval 19"/>
            <p:cNvSpPr/>
            <p:nvPr/>
          </p:nvSpPr>
          <p:spPr>
            <a:xfrm>
              <a:off x="8229599" y="194549"/>
              <a:ext cx="1342419" cy="1342419"/>
            </a:xfrm>
            <a:prstGeom prst="ellipse">
              <a:avLst/>
            </a:prstGeom>
            <a:noFill/>
            <a:ln w="381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65251" y="2405974"/>
              <a:ext cx="1442936" cy="1442936"/>
            </a:xfrm>
            <a:prstGeom prst="ellipse">
              <a:avLst/>
            </a:prstGeom>
            <a:noFill/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272391" y="560963"/>
              <a:ext cx="1108952" cy="1108952"/>
            </a:xfrm>
            <a:prstGeom prst="ellipse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961099" y="5710137"/>
              <a:ext cx="817123" cy="817123"/>
            </a:xfrm>
            <a:prstGeom prst="ellipse">
              <a:avLst/>
            </a:prstGeom>
            <a:noFill/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758776" y="2665379"/>
              <a:ext cx="1050587" cy="1050587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001" y="2553026"/>
            <a:ext cx="4722505" cy="2738821"/>
          </a:xfrm>
        </p:spPr>
        <p:txBody>
          <a:bodyPr>
            <a:normAutofit/>
          </a:bodyPr>
          <a:lstStyle/>
          <a:p>
            <a:pPr marL="0" lvl="6" indent="0">
              <a:spcBef>
                <a:spcPts val="750"/>
              </a:spcBef>
              <a:buNone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gv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: 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Bqvwnqv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†</a:t>
            </a:r>
            <a:r>
              <a:rPr lang="en-US" sz="4800" b="1" dirty="0" err="1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mwjg</a:t>
            </a: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cÖfvlK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mgvRweÁvb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750"/>
              </a:spcBef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AvBwWqvj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wWwMÖ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</a:rPr>
              <a:t>K‡jR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endParaRPr lang="en-US" sz="4000" b="1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0" lvl="6" indent="0">
              <a:spcBef>
                <a:spcPts val="1000"/>
              </a:spcBef>
              <a:buNone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ejcyKzi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cywVqv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</a:rPr>
              <a:t>ivRkvnx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54439" y="2896278"/>
            <a:ext cx="149901" cy="2714282"/>
            <a:chOff x="854439" y="2896278"/>
            <a:chExt cx="149901" cy="2714282"/>
          </a:xfrm>
          <a:solidFill>
            <a:schemeClr val="accent2">
              <a:lumMod val="75000"/>
            </a:schemeClr>
          </a:solidFill>
        </p:grpSpPr>
        <p:sp>
          <p:nvSpPr>
            <p:cNvPr id="4" name="Oval 3"/>
            <p:cNvSpPr/>
            <p:nvPr/>
          </p:nvSpPr>
          <p:spPr>
            <a:xfrm>
              <a:off x="854439" y="2896278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54439" y="3564403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54439" y="4196491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54439" y="4854090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54439" y="5460659"/>
              <a:ext cx="149901" cy="1499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167322" y="1478601"/>
            <a:ext cx="3852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285" y="544751"/>
            <a:ext cx="11575915" cy="583659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284051" y="2412454"/>
            <a:ext cx="6478622" cy="9727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3001" y="5267688"/>
            <a:ext cx="3831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- 01723 518533</a:t>
            </a:r>
          </a:p>
        </p:txBody>
      </p:sp>
    </p:spTree>
    <p:extLst>
      <p:ext uri="{BB962C8B-B14F-4D97-AF65-F5344CB8AC3E}">
        <p14:creationId xmlns:p14="http://schemas.microsoft.com/office/powerpoint/2010/main" xmlns="" val="27374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5" grpId="0" animBg="1"/>
      <p:bldP spid="34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8898155" y="1499268"/>
            <a:ext cx="830461" cy="830461"/>
            <a:chOff x="8898155" y="1499268"/>
            <a:chExt cx="830461" cy="830461"/>
          </a:xfrm>
        </p:grpSpPr>
        <p:sp>
          <p:nvSpPr>
            <p:cNvPr id="84" name="Rectangle 83"/>
            <p:cNvSpPr/>
            <p:nvPr/>
          </p:nvSpPr>
          <p:spPr>
            <a:xfrm rot="2700000">
              <a:off x="8898155" y="1499268"/>
              <a:ext cx="830461" cy="83046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 rot="2700000">
              <a:off x="9003883" y="1604996"/>
              <a:ext cx="619004" cy="619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0711964" y="3178166"/>
            <a:ext cx="755511" cy="755511"/>
            <a:chOff x="3965157" y="1314987"/>
            <a:chExt cx="4256689" cy="4256689"/>
          </a:xfrm>
        </p:grpSpPr>
        <p:sp>
          <p:nvSpPr>
            <p:cNvPr id="75" name="Rectangle 74"/>
            <p:cNvSpPr/>
            <p:nvPr/>
          </p:nvSpPr>
          <p:spPr>
            <a:xfrm rot="2700000">
              <a:off x="3965157" y="1314987"/>
              <a:ext cx="4256689" cy="4256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2700000">
              <a:off x="4507088" y="1856918"/>
              <a:ext cx="3172827" cy="31728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767177" y="477436"/>
            <a:ext cx="862941" cy="862941"/>
            <a:chOff x="3965157" y="1314987"/>
            <a:chExt cx="4256689" cy="4256689"/>
          </a:xfrm>
        </p:grpSpPr>
        <p:sp>
          <p:nvSpPr>
            <p:cNvPr id="81" name="Rectangle 80"/>
            <p:cNvSpPr/>
            <p:nvPr/>
          </p:nvSpPr>
          <p:spPr>
            <a:xfrm rot="2700000">
              <a:off x="3965157" y="1314987"/>
              <a:ext cx="4256689" cy="4256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2700000">
              <a:off x="4507088" y="1856918"/>
              <a:ext cx="3172827" cy="31728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839808" y="797992"/>
            <a:ext cx="10469880" cy="524256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2869481" y="214005"/>
            <a:ext cx="6410534" cy="6410535"/>
            <a:chOff x="2869481" y="214005"/>
            <a:chExt cx="6410534" cy="6410535"/>
          </a:xfrm>
        </p:grpSpPr>
        <p:sp>
          <p:nvSpPr>
            <p:cNvPr id="53" name="Oval 52"/>
            <p:cNvSpPr/>
            <p:nvPr/>
          </p:nvSpPr>
          <p:spPr>
            <a:xfrm>
              <a:off x="2869481" y="214005"/>
              <a:ext cx="6410534" cy="641053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97555" y="335928"/>
              <a:ext cx="6166687" cy="6166688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946404" y="1290928"/>
            <a:ext cx="4256689" cy="4256689"/>
            <a:chOff x="3965157" y="1314987"/>
            <a:chExt cx="4256689" cy="4256689"/>
          </a:xfrm>
        </p:grpSpPr>
        <p:sp>
          <p:nvSpPr>
            <p:cNvPr id="63" name="Rectangle 62"/>
            <p:cNvSpPr/>
            <p:nvPr/>
          </p:nvSpPr>
          <p:spPr>
            <a:xfrm rot="2700000">
              <a:off x="3965157" y="1314987"/>
              <a:ext cx="4256689" cy="4256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 rot="2700000">
              <a:off x="4507088" y="1856918"/>
              <a:ext cx="3172827" cy="31728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8017" y="369069"/>
            <a:ext cx="11293462" cy="6100406"/>
            <a:chOff x="428017" y="311492"/>
            <a:chExt cx="11293462" cy="610040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grpSp>
          <p:nvGrpSpPr>
            <p:cNvPr id="23" name="Group 22"/>
            <p:cNvGrpSpPr/>
            <p:nvPr/>
          </p:nvGrpSpPr>
          <p:grpSpPr>
            <a:xfrm>
              <a:off x="428017" y="311492"/>
              <a:ext cx="1723167" cy="1733398"/>
              <a:chOff x="311285" y="291835"/>
              <a:chExt cx="2301517" cy="2315181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5400000">
              <a:off x="9993196" y="306377"/>
              <a:ext cx="1723167" cy="1733398"/>
              <a:chOff x="311285" y="291835"/>
              <a:chExt cx="2301517" cy="2315181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rot="16200000">
              <a:off x="433133" y="4683616"/>
              <a:ext cx="1723167" cy="1733398"/>
              <a:chOff x="311285" y="291835"/>
              <a:chExt cx="2301517" cy="2315181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rot="10800000">
              <a:off x="9998312" y="4678500"/>
              <a:ext cx="1723167" cy="1733398"/>
              <a:chOff x="311285" y="291835"/>
              <a:chExt cx="2301517" cy="2315181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11285" y="291835"/>
                <a:ext cx="1070042" cy="107004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78161" y="1361645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94082" y="2102568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369863" y="458711"/>
                <a:ext cx="736290" cy="73629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108354" y="574632"/>
                <a:ext cx="504448" cy="504448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689043" y="611221"/>
            <a:ext cx="10794459" cy="5599889"/>
            <a:chOff x="689043" y="611221"/>
            <a:chExt cx="10794459" cy="5599889"/>
          </a:xfrm>
          <a:solidFill>
            <a:schemeClr val="tx1">
              <a:lumMod val="65000"/>
              <a:lumOff val="35000"/>
            </a:schemeClr>
          </a:solidFill>
        </p:grpSpPr>
        <p:grpSp>
          <p:nvGrpSpPr>
            <p:cNvPr id="59" name="Group 58"/>
            <p:cNvGrpSpPr/>
            <p:nvPr/>
          </p:nvGrpSpPr>
          <p:grpSpPr>
            <a:xfrm>
              <a:off x="689043" y="611221"/>
              <a:ext cx="311285" cy="5599889"/>
              <a:chOff x="689043" y="603114"/>
              <a:chExt cx="311285" cy="5599889"/>
            </a:xfrm>
            <a:grpFill/>
          </p:grpSpPr>
          <p:sp>
            <p:nvSpPr>
              <p:cNvPr id="57" name="Oval 56"/>
              <p:cNvSpPr/>
              <p:nvPr/>
            </p:nvSpPr>
            <p:spPr>
              <a:xfrm>
                <a:off x="689043" y="603114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89043" y="5891718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1172217" y="611221"/>
              <a:ext cx="311285" cy="5599889"/>
              <a:chOff x="689043" y="603114"/>
              <a:chExt cx="311285" cy="5599889"/>
            </a:xfrm>
            <a:grpFill/>
          </p:grpSpPr>
          <p:sp>
            <p:nvSpPr>
              <p:cNvPr id="61" name="Oval 60"/>
              <p:cNvSpPr/>
              <p:nvPr/>
            </p:nvSpPr>
            <p:spPr>
              <a:xfrm>
                <a:off x="689043" y="603114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89043" y="5891718"/>
                <a:ext cx="311285" cy="311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2896738" y="3976980"/>
            <a:ext cx="633756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welq</a:t>
            </a:r>
            <a:r>
              <a:rPr lang="en-US" sz="5400" b="1" dirty="0" smtClean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 : </a:t>
            </a:r>
            <a:r>
              <a:rPr lang="en-US" sz="5400" b="1" dirty="0" err="1" smtClean="0">
                <a:solidFill>
                  <a:srgbClr val="00B050"/>
                </a:solidFill>
                <a:latin typeface="ArhialkhanMJ" pitchFamily="2" charset="0"/>
                <a:cs typeface="ArhialkhanMJ" pitchFamily="2" charset="0"/>
              </a:rPr>
              <a:t>mgvRweÁvb</a:t>
            </a:r>
            <a:endParaRPr lang="en-US" sz="5400" b="1" dirty="0" smtClean="0">
              <a:solidFill>
                <a:srgbClr val="00B050"/>
              </a:solidFill>
              <a:latin typeface="ArhialkhanMJ" pitchFamily="2" charset="0"/>
              <a:cs typeface="ArhialkhanMJ" pitchFamily="2" charset="0"/>
            </a:endParaRPr>
          </a:p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Aóg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 rot="2700000">
            <a:off x="5850274" y="3123586"/>
            <a:ext cx="438821" cy="438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228" y="2667375"/>
            <a:ext cx="2542971" cy="10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4169808" y="1343385"/>
            <a:ext cx="3791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chemeClr val="accent5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b="1" dirty="0" err="1" smtClean="0">
                <a:solidFill>
                  <a:schemeClr val="accent5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cwiwPwZ</a:t>
            </a:r>
            <a:endParaRPr lang="en-US" sz="7200" b="1" dirty="0">
              <a:solidFill>
                <a:schemeClr val="accent5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220692" y="2183817"/>
            <a:ext cx="713039" cy="713039"/>
            <a:chOff x="1220692" y="2183817"/>
            <a:chExt cx="862941" cy="862941"/>
          </a:xfrm>
        </p:grpSpPr>
        <p:sp>
          <p:nvSpPr>
            <p:cNvPr id="69" name="Rectangle 68"/>
            <p:cNvSpPr/>
            <p:nvPr/>
          </p:nvSpPr>
          <p:spPr>
            <a:xfrm rot="2700000">
              <a:off x="1220692" y="2183817"/>
              <a:ext cx="862941" cy="86294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2700000">
              <a:off x="1330555" y="2293680"/>
              <a:ext cx="643214" cy="643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52582" y="3912433"/>
            <a:ext cx="560638" cy="560638"/>
            <a:chOff x="3965157" y="1314987"/>
            <a:chExt cx="4256689" cy="4256689"/>
          </a:xfrm>
        </p:grpSpPr>
        <p:sp>
          <p:nvSpPr>
            <p:cNvPr id="72" name="Rectangle 71"/>
            <p:cNvSpPr/>
            <p:nvPr/>
          </p:nvSpPr>
          <p:spPr>
            <a:xfrm rot="2700000">
              <a:off x="3965157" y="1314987"/>
              <a:ext cx="4256689" cy="4256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 rot="2700000">
              <a:off x="4507088" y="1856918"/>
              <a:ext cx="3172827" cy="31728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093028" y="4826833"/>
            <a:ext cx="485938" cy="485938"/>
            <a:chOff x="9093028" y="4826833"/>
            <a:chExt cx="485938" cy="485938"/>
          </a:xfrm>
        </p:grpSpPr>
        <p:sp>
          <p:nvSpPr>
            <p:cNvPr id="78" name="Rectangle 77"/>
            <p:cNvSpPr/>
            <p:nvPr/>
          </p:nvSpPr>
          <p:spPr>
            <a:xfrm rot="2700000">
              <a:off x="9093028" y="4826833"/>
              <a:ext cx="485938" cy="4859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2700000">
              <a:off x="9154894" y="4888699"/>
              <a:ext cx="362206" cy="362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3528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980849" y="1599201"/>
            <a:ext cx="3591151" cy="3591151"/>
            <a:chOff x="980849" y="1599201"/>
            <a:chExt cx="3591151" cy="3591151"/>
          </a:xfrm>
        </p:grpSpPr>
        <p:sp>
          <p:nvSpPr>
            <p:cNvPr id="15" name="Rectangle 14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01493" y="2676551"/>
            <a:ext cx="4435812" cy="1436451"/>
            <a:chOff x="426398" y="2782105"/>
            <a:chExt cx="4435812" cy="1436451"/>
          </a:xfrm>
        </p:grpSpPr>
        <p:sp>
          <p:nvSpPr>
            <p:cNvPr id="17" name="TextBox 16"/>
            <p:cNvSpPr txBox="1"/>
            <p:nvPr/>
          </p:nvSpPr>
          <p:spPr>
            <a:xfrm>
              <a:off x="537454" y="3035012"/>
              <a:ext cx="42137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cvV</a:t>
              </a:r>
              <a:r>
                <a:rPr lang="en-US" sz="5400" b="1" dirty="0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 †</a:t>
              </a:r>
              <a:r>
                <a:rPr lang="en-US" sz="5400" b="1" dirty="0" err="1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NvlYvi</a:t>
              </a:r>
              <a:r>
                <a:rPr lang="en-US" sz="5400" b="1" dirty="0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5400" b="1" dirty="0" err="1" smtClean="0">
                  <a:solidFill>
                    <a:schemeClr val="accent3">
                      <a:lumMod val="50000"/>
                    </a:schemeClr>
                  </a:solidFill>
                  <a:latin typeface="SutonnyMJ" pitchFamily="2" charset="0"/>
                  <a:cs typeface="SutonnyMJ" pitchFamily="2" charset="0"/>
                </a:rPr>
                <a:t>bgybv</a:t>
              </a:r>
              <a:endParaRPr lang="en-US" sz="5400" b="1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6398" y="2782105"/>
              <a:ext cx="4435812" cy="13618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6398" y="4082369"/>
              <a:ext cx="4435812" cy="13618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-3312" y="6117993"/>
            <a:ext cx="12192000" cy="754997"/>
            <a:chOff x="-3312" y="6117993"/>
            <a:chExt cx="12192000" cy="754997"/>
          </a:xfrm>
        </p:grpSpPr>
        <p:sp>
          <p:nvSpPr>
            <p:cNvPr id="33" name="Rectangle 32"/>
            <p:cNvSpPr/>
            <p:nvPr/>
          </p:nvSpPr>
          <p:spPr>
            <a:xfrm>
              <a:off x="-3312" y="6221237"/>
              <a:ext cx="12192000" cy="6517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-3312" y="6303519"/>
              <a:ext cx="121920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-3312" y="6117993"/>
              <a:ext cx="12192000" cy="158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 flipV="1">
            <a:off x="0" y="0"/>
            <a:ext cx="12192000" cy="754997"/>
            <a:chOff x="-3312" y="6117993"/>
            <a:chExt cx="12192000" cy="754997"/>
          </a:xfrm>
        </p:grpSpPr>
        <p:sp>
          <p:nvSpPr>
            <p:cNvPr id="34" name="Rectangle 33"/>
            <p:cNvSpPr/>
            <p:nvPr/>
          </p:nvSpPr>
          <p:spPr>
            <a:xfrm>
              <a:off x="-3312" y="6221237"/>
              <a:ext cx="12192000" cy="65175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-3312" y="6303519"/>
              <a:ext cx="121920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-3312" y="6117993"/>
              <a:ext cx="12192000" cy="1588"/>
            </a:xfrm>
            <a:prstGeom prst="line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505855" y="913604"/>
            <a:ext cx="4199106" cy="2420220"/>
            <a:chOff x="5505855" y="913604"/>
            <a:chExt cx="4199106" cy="2420220"/>
          </a:xfrm>
        </p:grpSpPr>
        <p:pic>
          <p:nvPicPr>
            <p:cNvPr id="24" name="Picture 23" descr="Stratificatio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5855" y="921872"/>
              <a:ext cx="4199106" cy="2403685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506599" y="913604"/>
              <a:ext cx="4197618" cy="2420220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05855" y="3523625"/>
            <a:ext cx="4199106" cy="2420220"/>
            <a:chOff x="5505855" y="3523625"/>
            <a:chExt cx="4199106" cy="2420220"/>
          </a:xfrm>
        </p:grpSpPr>
        <p:pic>
          <p:nvPicPr>
            <p:cNvPr id="25" name="Picture 24" descr="Stratification=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05855" y="3535727"/>
              <a:ext cx="4199106" cy="2396016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506599" y="3523625"/>
              <a:ext cx="4197618" cy="2420220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900326" y="911902"/>
            <a:ext cx="2045240" cy="5038928"/>
            <a:chOff x="9861416" y="911902"/>
            <a:chExt cx="2045240" cy="5038928"/>
          </a:xfrm>
        </p:grpSpPr>
        <p:pic>
          <p:nvPicPr>
            <p:cNvPr id="30" name="Picture 29" descr="Stratification=4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61416" y="1970903"/>
              <a:ext cx="2045240" cy="3979927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9862632" y="911902"/>
              <a:ext cx="2042808" cy="5038928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8904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420236" y="1575881"/>
            <a:ext cx="4027251" cy="4027251"/>
            <a:chOff x="1420236" y="1575881"/>
            <a:chExt cx="4027251" cy="4027251"/>
          </a:xfrm>
        </p:grpSpPr>
        <p:sp>
          <p:nvSpPr>
            <p:cNvPr id="34" name="Rectangle 33"/>
            <p:cNvSpPr/>
            <p:nvPr/>
          </p:nvSpPr>
          <p:spPr>
            <a:xfrm rot="2700000">
              <a:off x="1420236" y="1575881"/>
              <a:ext cx="4027251" cy="4027251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794317" y="1949962"/>
              <a:ext cx="3279089" cy="3279089"/>
              <a:chOff x="980849" y="1599201"/>
              <a:chExt cx="3591151" cy="3591151"/>
            </a:xfrm>
          </p:grpSpPr>
          <p:sp>
            <p:nvSpPr>
              <p:cNvPr id="24" name="Rectangle 23"/>
              <p:cNvSpPr/>
              <p:nvPr/>
            </p:nvSpPr>
            <p:spPr>
              <a:xfrm rot="2700000">
                <a:off x="980849" y="1599201"/>
                <a:ext cx="3591151" cy="359115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2700000">
                <a:off x="1438048" y="2056400"/>
                <a:ext cx="2676752" cy="26767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2700000">
                <a:off x="1900714" y="2519066"/>
                <a:ext cx="1751420" cy="17514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5546366" y="4575755"/>
            <a:ext cx="1514007" cy="1514007"/>
            <a:chOff x="980849" y="1599201"/>
            <a:chExt cx="3591151" cy="3591151"/>
          </a:xfrm>
        </p:grpSpPr>
        <p:sp>
          <p:nvSpPr>
            <p:cNvPr id="14" name="Rectangle 13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807908" y="1843792"/>
            <a:ext cx="689548" cy="689548"/>
            <a:chOff x="980849" y="1599201"/>
            <a:chExt cx="3591151" cy="3591151"/>
          </a:xfrm>
        </p:grpSpPr>
        <p:sp>
          <p:nvSpPr>
            <p:cNvPr id="19" name="Rectangle 18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 rot="2700000">
            <a:off x="9894296" y="4793695"/>
            <a:ext cx="731202" cy="727333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32498" y="2556915"/>
            <a:ext cx="4786888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840"/>
              </a:lnSpc>
            </a:pP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 algn="ctr">
              <a:lnSpc>
                <a:spcPts val="7840"/>
              </a:lnSpc>
            </a:pPr>
            <a:r>
              <a:rPr lang="en-US" sz="60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¯</a:t>
            </a:r>
            <a:r>
              <a:rPr lang="en-US" sz="60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Íiweb¨vm</a:t>
            </a:r>
            <a:endParaRPr lang="en-US" sz="6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264613" y="2398747"/>
            <a:ext cx="5502597" cy="2409217"/>
            <a:chOff x="6264613" y="2548647"/>
            <a:chExt cx="5502597" cy="2409217"/>
          </a:xfrm>
        </p:grpSpPr>
        <p:sp>
          <p:nvSpPr>
            <p:cNvPr id="8" name="Rectangle 7"/>
            <p:cNvSpPr/>
            <p:nvPr/>
          </p:nvSpPr>
          <p:spPr>
            <a:xfrm flipV="1">
              <a:off x="6264613" y="2548647"/>
              <a:ext cx="5502597" cy="116732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flipV="1">
              <a:off x="6264613" y="4841132"/>
              <a:ext cx="5502597" cy="116732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428017" y="428017"/>
            <a:ext cx="11322996" cy="601169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82110" y="486379"/>
            <a:ext cx="1322961" cy="1692613"/>
          </a:xfrm>
          <a:custGeom>
            <a:avLst/>
            <a:gdLst>
              <a:gd name="connsiteX0" fmla="*/ 0 w 1322961"/>
              <a:gd name="connsiteY0" fmla="*/ 272375 h 1692613"/>
              <a:gd name="connsiteX1" fmla="*/ 1322961 w 1322961"/>
              <a:gd name="connsiteY1" fmla="*/ 0 h 1692613"/>
              <a:gd name="connsiteX2" fmla="*/ 719847 w 1322961"/>
              <a:gd name="connsiteY2" fmla="*/ 1692613 h 1692613"/>
              <a:gd name="connsiteX3" fmla="*/ 0 w 1322961"/>
              <a:gd name="connsiteY3" fmla="*/ 272375 h 169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2961" h="1692613">
                <a:moveTo>
                  <a:pt x="0" y="272375"/>
                </a:moveTo>
                <a:lnTo>
                  <a:pt x="1322961" y="0"/>
                </a:lnTo>
                <a:lnTo>
                  <a:pt x="719847" y="1692613"/>
                </a:lnTo>
                <a:lnTo>
                  <a:pt x="0" y="272375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01956" y="622566"/>
            <a:ext cx="3190672" cy="1945532"/>
          </a:xfrm>
          <a:custGeom>
            <a:avLst/>
            <a:gdLst>
              <a:gd name="connsiteX0" fmla="*/ 1070043 w 3190672"/>
              <a:gd name="connsiteY0" fmla="*/ 0 h 1945532"/>
              <a:gd name="connsiteX1" fmla="*/ 3190672 w 3190672"/>
              <a:gd name="connsiteY1" fmla="*/ 1322962 h 1945532"/>
              <a:gd name="connsiteX2" fmla="*/ 0 w 3190672"/>
              <a:gd name="connsiteY2" fmla="*/ 1945532 h 1945532"/>
              <a:gd name="connsiteX3" fmla="*/ 1070043 w 3190672"/>
              <a:gd name="connsiteY3" fmla="*/ 0 h 194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72" h="1945532">
                <a:moveTo>
                  <a:pt x="1070043" y="0"/>
                </a:moveTo>
                <a:lnTo>
                  <a:pt x="3190672" y="1322962"/>
                </a:lnTo>
                <a:lnTo>
                  <a:pt x="0" y="1945532"/>
                </a:lnTo>
                <a:lnTo>
                  <a:pt x="107004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9724" y="3039485"/>
            <a:ext cx="31245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NvlYv</a:t>
            </a:r>
            <a:endParaRPr lang="en-US" sz="66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 rot="2700000">
            <a:off x="778316" y="920016"/>
            <a:ext cx="1219851" cy="1213397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2700000">
            <a:off x="1298219" y="5481205"/>
            <a:ext cx="510605" cy="507903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2" grpId="0"/>
      <p:bldP spid="21" grpId="0" animBg="1"/>
      <p:bldP spid="11" grpId="0" animBg="1"/>
      <p:bldP spid="11" grpId="1" animBg="1"/>
      <p:bldP spid="12" grpId="0" animBg="1"/>
      <p:bldP spid="2" grpId="0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80"/>
            <a:ext cx="12190796" cy="331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Group 25"/>
          <p:cNvGrpSpPr/>
          <p:nvPr/>
        </p:nvGrpSpPr>
        <p:grpSpPr>
          <a:xfrm>
            <a:off x="4631961" y="2713221"/>
            <a:ext cx="3342804" cy="3342804"/>
            <a:chOff x="980849" y="1599201"/>
            <a:chExt cx="3591151" cy="3591151"/>
          </a:xfrm>
        </p:grpSpPr>
        <p:sp>
          <p:nvSpPr>
            <p:cNvPr id="27" name="Rectangle 26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57588" y="2358231"/>
            <a:ext cx="29306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atin typeface="ArhialkhanMJ" pitchFamily="2" charset="0"/>
                <a:cs typeface="ArhialkhanMJ" pitchFamily="2" charset="0"/>
              </a:rPr>
              <a:t>wkLbdj</a:t>
            </a:r>
            <a:endParaRPr lang="en-US" sz="6600" b="1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7608" y="3709904"/>
            <a:ext cx="455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ChandrabatiMJ" pitchFamily="2" charset="0"/>
                <a:cs typeface="ChandrabatiMJ" pitchFamily="2" charset="0"/>
              </a:rPr>
              <a:t>GB </a:t>
            </a:r>
            <a:r>
              <a:rPr lang="en-US" sz="4000" b="1" dirty="0" err="1" smtClean="0">
                <a:solidFill>
                  <a:srgbClr val="C00000"/>
                </a:solidFill>
                <a:latin typeface="ChandrabatiMJ" pitchFamily="2" charset="0"/>
                <a:cs typeface="ChandrabatiMJ" pitchFamily="2" charset="0"/>
              </a:rPr>
              <a:t>cvV</a:t>
            </a:r>
            <a:r>
              <a:rPr lang="en-US" sz="4000" b="1" dirty="0" smtClean="0">
                <a:solidFill>
                  <a:srgbClr val="C00000"/>
                </a:solidFill>
                <a:latin typeface="ChandrabatiMJ" pitchFamily="2" charset="0"/>
                <a:cs typeface="ChandrabatiMJ" pitchFamily="2" charset="0"/>
              </a:rPr>
              <a:t> †</a:t>
            </a:r>
            <a:r>
              <a:rPr lang="en-US" sz="4000" b="1" dirty="0" err="1" smtClean="0">
                <a:solidFill>
                  <a:srgbClr val="C00000"/>
                </a:solidFill>
                <a:latin typeface="ChandrabatiMJ" pitchFamily="2" charset="0"/>
                <a:cs typeface="ChandrabatiMJ" pitchFamily="2" charset="0"/>
              </a:rPr>
              <a:t>k‡l</a:t>
            </a:r>
            <a:r>
              <a:rPr lang="en-US" sz="4000" b="1" dirty="0" smtClean="0">
                <a:solidFill>
                  <a:srgbClr val="C0000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ChandrabatiMJ" pitchFamily="2" charset="0"/>
                <a:cs typeface="ChandrabatiMJ" pitchFamily="2" charset="0"/>
              </a:rPr>
              <a:t>wkÿv_©xiv</a:t>
            </a:r>
            <a:r>
              <a:rPr lang="en-US" sz="4000" b="1" dirty="0" smtClean="0">
                <a:solidFill>
                  <a:srgbClr val="C00000"/>
                </a:solidFill>
                <a:latin typeface="ChandrabatiMJ" pitchFamily="2" charset="0"/>
                <a:cs typeface="ChandrabatiMJ" pitchFamily="2" charset="0"/>
              </a:rPr>
              <a:t>-</a:t>
            </a:r>
            <a:endParaRPr lang="en-US" sz="4000" b="1" dirty="0">
              <a:solidFill>
                <a:srgbClr val="C00000"/>
              </a:solidFill>
              <a:latin typeface="ChandrabatiMJ" pitchFamily="2" charset="0"/>
              <a:cs typeface="Chandrabati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7608" y="4445931"/>
            <a:ext cx="90460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¯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ÍiweY¨v‡mi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aviYv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I ‰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ewkó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¨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e¨vL¨v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;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¯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Íiweb¨v‡mi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cÖKvi‡f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`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eY©bv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;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¯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Íiweb¨vm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m¤úwK©Z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gZev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`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e¨vL¨v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KarnaphuliMJ" pitchFamily="2" charset="0"/>
                <a:cs typeface="KarnaphuliMJ" pitchFamily="2" charset="0"/>
              </a:rPr>
              <a:t> |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141449" y="4623854"/>
            <a:ext cx="233464" cy="1353697"/>
            <a:chOff x="2625909" y="2878964"/>
            <a:chExt cx="233464" cy="1353697"/>
          </a:xfrm>
          <a:solidFill>
            <a:schemeClr val="accent2">
              <a:lumMod val="75000"/>
            </a:schemeClr>
          </a:solidFill>
        </p:grpSpPr>
        <p:sp>
          <p:nvSpPr>
            <p:cNvPr id="14" name="Oval 13"/>
            <p:cNvSpPr/>
            <p:nvPr/>
          </p:nvSpPr>
          <p:spPr>
            <a:xfrm>
              <a:off x="2625909" y="2878964"/>
              <a:ext cx="233464" cy="2334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25909" y="3419625"/>
              <a:ext cx="233464" cy="2334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25909" y="3999197"/>
              <a:ext cx="233464" cy="2334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668249" y="3387029"/>
            <a:ext cx="952375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704948" y="573384"/>
            <a:ext cx="1528993" cy="1528993"/>
            <a:chOff x="980849" y="1599201"/>
            <a:chExt cx="3591151" cy="3591151"/>
          </a:xfrm>
        </p:grpSpPr>
        <p:sp>
          <p:nvSpPr>
            <p:cNvPr id="18" name="Rectangle 17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268268" y="2222304"/>
            <a:ext cx="925629" cy="925629"/>
            <a:chOff x="980849" y="1599201"/>
            <a:chExt cx="3591151" cy="3591151"/>
          </a:xfrm>
        </p:grpSpPr>
        <p:sp>
          <p:nvSpPr>
            <p:cNvPr id="23" name="Rectangle 22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788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5969137" y="769817"/>
            <a:ext cx="5561037" cy="5572446"/>
            <a:chOff x="6124777" y="1061642"/>
            <a:chExt cx="5561037" cy="5572446"/>
          </a:xfrm>
        </p:grpSpPr>
        <p:grpSp>
          <p:nvGrpSpPr>
            <p:cNvPr id="30" name="Group 29"/>
            <p:cNvGrpSpPr/>
            <p:nvPr/>
          </p:nvGrpSpPr>
          <p:grpSpPr>
            <a:xfrm>
              <a:off x="6977360" y="1919930"/>
              <a:ext cx="3855871" cy="3855871"/>
              <a:chOff x="6945549" y="1979341"/>
              <a:chExt cx="3855871" cy="3855871"/>
            </a:xfrm>
          </p:grpSpPr>
          <p:sp>
            <p:nvSpPr>
              <p:cNvPr id="68" name="Rectangle 67"/>
              <p:cNvSpPr/>
              <p:nvPr/>
            </p:nvSpPr>
            <p:spPr>
              <a:xfrm flipV="1">
                <a:off x="6945549" y="3868366"/>
                <a:ext cx="3855871" cy="7782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16200000" flipV="1">
                <a:off x="6945549" y="3868366"/>
                <a:ext cx="3855871" cy="7782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6124777" y="3035028"/>
              <a:ext cx="5561037" cy="1625674"/>
              <a:chOff x="6124777" y="2986391"/>
              <a:chExt cx="5561037" cy="1625674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6124777" y="2986391"/>
                <a:ext cx="1625674" cy="1625674"/>
              </a:xfrm>
              <a:prstGeom prst="ellipse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060140" y="2986391"/>
                <a:ext cx="1625674" cy="162567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Oval 4"/>
            <p:cNvSpPr/>
            <p:nvPr/>
          </p:nvSpPr>
          <p:spPr>
            <a:xfrm>
              <a:off x="8026932" y="2969502"/>
              <a:ext cx="1756727" cy="175672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8092458" y="1061642"/>
              <a:ext cx="1625674" cy="5572446"/>
              <a:chOff x="8115936" y="1061642"/>
              <a:chExt cx="1625674" cy="5572446"/>
            </a:xfrm>
          </p:grpSpPr>
          <p:sp>
            <p:nvSpPr>
              <p:cNvPr id="33" name="Oval 32"/>
              <p:cNvSpPr/>
              <p:nvPr/>
            </p:nvSpPr>
            <p:spPr>
              <a:xfrm rot="16200000">
                <a:off x="8115936" y="5008414"/>
                <a:ext cx="1625674" cy="162567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 rot="16200000">
                <a:off x="8115936" y="1061642"/>
                <a:ext cx="1625674" cy="162567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428017" y="408562"/>
            <a:ext cx="11342451" cy="6089515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171216" y="16215"/>
            <a:ext cx="5366429" cy="1948772"/>
            <a:chOff x="3171216" y="-61605"/>
            <a:chExt cx="5366429" cy="1948772"/>
          </a:xfrm>
        </p:grpSpPr>
        <p:sp>
          <p:nvSpPr>
            <p:cNvPr id="23" name="Freeform 22"/>
            <p:cNvSpPr/>
            <p:nvPr/>
          </p:nvSpPr>
          <p:spPr>
            <a:xfrm rot="10800000">
              <a:off x="3171216" y="-61605"/>
              <a:ext cx="5366429" cy="194877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rot="10800000">
              <a:off x="3560333" y="97275"/>
              <a:ext cx="4747092" cy="165370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92551" y="463361"/>
            <a:ext cx="2419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Dc¯’vcb</a:t>
            </a:r>
            <a:endParaRPr lang="en-US" sz="6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6070062" y="1241901"/>
            <a:ext cx="5290703" cy="4974661"/>
            <a:chOff x="6206247" y="1533726"/>
            <a:chExt cx="5290703" cy="4974661"/>
          </a:xfrm>
        </p:grpSpPr>
        <p:sp>
          <p:nvSpPr>
            <p:cNvPr id="54" name="TextBox 53"/>
            <p:cNvSpPr txBox="1"/>
            <p:nvPr/>
          </p:nvSpPr>
          <p:spPr>
            <a:xfrm>
              <a:off x="8482744" y="2739870"/>
              <a:ext cx="845103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?</a:t>
              </a:r>
              <a:endParaRPr lang="en-US" sz="138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6247" y="3501957"/>
              <a:ext cx="14077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`</a:t>
              </a:r>
              <a:r>
                <a:rPr lang="en-US" sz="4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vmcÖ_v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230257" y="3483612"/>
              <a:ext cx="12666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eY©cÖ_v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65270" y="1533726"/>
              <a:ext cx="12410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G‡÷U</a:t>
              </a:r>
              <a:endParaRPr lang="en-US" sz="4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67992" y="5308058"/>
              <a:ext cx="143981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mvgvwRK</a:t>
              </a:r>
              <a:endParaRPr lang="en-US" sz="3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†</a:t>
              </a:r>
              <a:r>
                <a:rPr lang="en-US" sz="3600" b="1" dirty="0" err="1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kªwY</a:t>
              </a:r>
              <a:endParaRPr lang="en-US" sz="36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2715" y="1887165"/>
            <a:ext cx="4023868" cy="3381984"/>
            <a:chOff x="622715" y="1809345"/>
            <a:chExt cx="4023868" cy="3381984"/>
          </a:xfrm>
        </p:grpSpPr>
        <p:sp>
          <p:nvSpPr>
            <p:cNvPr id="39" name="Freeform 38"/>
            <p:cNvSpPr/>
            <p:nvPr/>
          </p:nvSpPr>
          <p:spPr>
            <a:xfrm>
              <a:off x="719847" y="1809345"/>
              <a:ext cx="3599234" cy="933855"/>
            </a:xfrm>
            <a:custGeom>
              <a:avLst/>
              <a:gdLst>
                <a:gd name="connsiteX0" fmla="*/ 97276 w 3599234"/>
                <a:gd name="connsiteY0" fmla="*/ 175098 h 933855"/>
                <a:gd name="connsiteX1" fmla="*/ 3599234 w 3599234"/>
                <a:gd name="connsiteY1" fmla="*/ 0 h 933855"/>
                <a:gd name="connsiteX2" fmla="*/ 3540868 w 3599234"/>
                <a:gd name="connsiteY2" fmla="*/ 933855 h 933855"/>
                <a:gd name="connsiteX3" fmla="*/ 0 w 3599234"/>
                <a:gd name="connsiteY3" fmla="*/ 525293 h 933855"/>
                <a:gd name="connsiteX4" fmla="*/ 97276 w 3599234"/>
                <a:gd name="connsiteY4" fmla="*/ 175098 h 93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234" h="933855">
                  <a:moveTo>
                    <a:pt x="97276" y="175098"/>
                  </a:moveTo>
                  <a:lnTo>
                    <a:pt x="3599234" y="0"/>
                  </a:lnTo>
                  <a:lnTo>
                    <a:pt x="3540868" y="933855"/>
                  </a:lnTo>
                  <a:lnTo>
                    <a:pt x="0" y="525293"/>
                  </a:lnTo>
                  <a:lnTo>
                    <a:pt x="97276" y="175098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flipH="1">
              <a:off x="969525" y="2623227"/>
              <a:ext cx="3599234" cy="933855"/>
            </a:xfrm>
            <a:custGeom>
              <a:avLst/>
              <a:gdLst>
                <a:gd name="connsiteX0" fmla="*/ 97276 w 3599234"/>
                <a:gd name="connsiteY0" fmla="*/ 175098 h 933855"/>
                <a:gd name="connsiteX1" fmla="*/ 3599234 w 3599234"/>
                <a:gd name="connsiteY1" fmla="*/ 0 h 933855"/>
                <a:gd name="connsiteX2" fmla="*/ 3540868 w 3599234"/>
                <a:gd name="connsiteY2" fmla="*/ 933855 h 933855"/>
                <a:gd name="connsiteX3" fmla="*/ 0 w 3599234"/>
                <a:gd name="connsiteY3" fmla="*/ 525293 h 933855"/>
                <a:gd name="connsiteX4" fmla="*/ 97276 w 3599234"/>
                <a:gd name="connsiteY4" fmla="*/ 175098 h 93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234" h="933855">
                  <a:moveTo>
                    <a:pt x="97276" y="175098"/>
                  </a:moveTo>
                  <a:lnTo>
                    <a:pt x="3599234" y="0"/>
                  </a:lnTo>
                  <a:lnTo>
                    <a:pt x="3540868" y="933855"/>
                  </a:lnTo>
                  <a:lnTo>
                    <a:pt x="0" y="525293"/>
                  </a:lnTo>
                  <a:lnTo>
                    <a:pt x="97276" y="175098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22715" y="3447539"/>
              <a:ext cx="3599234" cy="933855"/>
            </a:xfrm>
            <a:custGeom>
              <a:avLst/>
              <a:gdLst>
                <a:gd name="connsiteX0" fmla="*/ 97276 w 3599234"/>
                <a:gd name="connsiteY0" fmla="*/ 175098 h 933855"/>
                <a:gd name="connsiteX1" fmla="*/ 3599234 w 3599234"/>
                <a:gd name="connsiteY1" fmla="*/ 0 h 933855"/>
                <a:gd name="connsiteX2" fmla="*/ 3540868 w 3599234"/>
                <a:gd name="connsiteY2" fmla="*/ 933855 h 933855"/>
                <a:gd name="connsiteX3" fmla="*/ 0 w 3599234"/>
                <a:gd name="connsiteY3" fmla="*/ 525293 h 933855"/>
                <a:gd name="connsiteX4" fmla="*/ 97276 w 3599234"/>
                <a:gd name="connsiteY4" fmla="*/ 175098 h 93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234" h="933855">
                  <a:moveTo>
                    <a:pt x="97276" y="175098"/>
                  </a:moveTo>
                  <a:lnTo>
                    <a:pt x="3599234" y="0"/>
                  </a:lnTo>
                  <a:lnTo>
                    <a:pt x="3540868" y="933855"/>
                  </a:lnTo>
                  <a:lnTo>
                    <a:pt x="0" y="525293"/>
                  </a:lnTo>
                  <a:lnTo>
                    <a:pt x="97276" y="17509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flipH="1">
              <a:off x="1047349" y="4257474"/>
              <a:ext cx="3599234" cy="933855"/>
            </a:xfrm>
            <a:custGeom>
              <a:avLst/>
              <a:gdLst>
                <a:gd name="connsiteX0" fmla="*/ 97276 w 3599234"/>
                <a:gd name="connsiteY0" fmla="*/ 175098 h 933855"/>
                <a:gd name="connsiteX1" fmla="*/ 3599234 w 3599234"/>
                <a:gd name="connsiteY1" fmla="*/ 0 h 933855"/>
                <a:gd name="connsiteX2" fmla="*/ 3540868 w 3599234"/>
                <a:gd name="connsiteY2" fmla="*/ 933855 h 933855"/>
                <a:gd name="connsiteX3" fmla="*/ 0 w 3599234"/>
                <a:gd name="connsiteY3" fmla="*/ 525293 h 933855"/>
                <a:gd name="connsiteX4" fmla="*/ 97276 w 3599234"/>
                <a:gd name="connsiteY4" fmla="*/ 175098 h 93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9234" h="933855">
                  <a:moveTo>
                    <a:pt x="97276" y="175098"/>
                  </a:moveTo>
                  <a:lnTo>
                    <a:pt x="3599234" y="0"/>
                  </a:lnTo>
                  <a:lnTo>
                    <a:pt x="3540868" y="933855"/>
                  </a:lnTo>
                  <a:lnTo>
                    <a:pt x="0" y="525293"/>
                  </a:lnTo>
                  <a:lnTo>
                    <a:pt x="97276" y="17509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054485" y="1984443"/>
            <a:ext cx="1074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eªvþY</a:t>
            </a:r>
            <a:endParaRPr lang="en-US" sz="4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06230" y="2840477"/>
            <a:ext cx="1117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ÿÎxq</a:t>
            </a:r>
            <a:endParaRPr lang="en-US" sz="4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84943" y="3654357"/>
            <a:ext cx="950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06230" y="4393659"/>
            <a:ext cx="673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ï`ª</a:t>
            </a:r>
            <a:endParaRPr lang="en-US" sz="4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3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466927" y="5035684"/>
            <a:ext cx="1186776" cy="118677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9106" y="457209"/>
            <a:ext cx="5778230" cy="5778230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0655" y="589731"/>
            <a:ext cx="5555132" cy="555513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482253" y="992220"/>
            <a:ext cx="4396901" cy="4396901"/>
            <a:chOff x="980849" y="1599201"/>
            <a:chExt cx="3591151" cy="3591151"/>
          </a:xfrm>
        </p:grpSpPr>
        <p:sp>
          <p:nvSpPr>
            <p:cNvPr id="14" name="Rectangle 13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31148" y="3324932"/>
            <a:ext cx="4562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mvgvwRK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¯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Íiweb¨vm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Kx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?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809362" y="369652"/>
            <a:ext cx="3015575" cy="30155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30331" y="1407125"/>
            <a:ext cx="27222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6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0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 rot="20569588">
            <a:off x="2152294" y="2714365"/>
            <a:ext cx="1681749" cy="1025456"/>
          </a:xfrm>
          <a:custGeom>
            <a:avLst/>
            <a:gdLst>
              <a:gd name="connsiteX0" fmla="*/ 1070043 w 3190672"/>
              <a:gd name="connsiteY0" fmla="*/ 0 h 1945532"/>
              <a:gd name="connsiteX1" fmla="*/ 3190672 w 3190672"/>
              <a:gd name="connsiteY1" fmla="*/ 1322962 h 1945532"/>
              <a:gd name="connsiteX2" fmla="*/ 0 w 3190672"/>
              <a:gd name="connsiteY2" fmla="*/ 1945532 h 1945532"/>
              <a:gd name="connsiteX3" fmla="*/ 1070043 w 3190672"/>
              <a:gd name="connsiteY3" fmla="*/ 0 h 194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72" h="1945532">
                <a:moveTo>
                  <a:pt x="1070043" y="0"/>
                </a:moveTo>
                <a:lnTo>
                  <a:pt x="3190672" y="1322962"/>
                </a:lnTo>
                <a:lnTo>
                  <a:pt x="0" y="1945532"/>
                </a:lnTo>
                <a:lnTo>
                  <a:pt x="1070043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2700000">
            <a:off x="9708197" y="4667370"/>
            <a:ext cx="1089498" cy="1089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66928" y="6293804"/>
            <a:ext cx="11245174" cy="1167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5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7" grpId="0" animBg="1"/>
      <p:bldP spid="3" grpId="0"/>
      <p:bldP spid="8" grpId="0" animBg="1"/>
      <p:bldP spid="11" grpId="0"/>
      <p:bldP spid="18" grpId="0" animBg="1"/>
      <p:bldP spid="23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0767011" y="282821"/>
            <a:ext cx="1137418" cy="1137418"/>
            <a:chOff x="980849" y="1599201"/>
            <a:chExt cx="3591151" cy="3591151"/>
          </a:xfrm>
        </p:grpSpPr>
        <p:sp>
          <p:nvSpPr>
            <p:cNvPr id="28" name="Rectangle 27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1" y="0"/>
            <a:ext cx="4916774" cy="6858003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  <a:gd name="connsiteX0" fmla="*/ 0 w 12187003"/>
              <a:gd name="connsiteY0" fmla="*/ 0 h 4332158"/>
              <a:gd name="connsiteX1" fmla="*/ 0 w 12187003"/>
              <a:gd name="connsiteY1" fmla="*/ 4332158 h 4332158"/>
              <a:gd name="connsiteX2" fmla="*/ 12187003 w 12187003"/>
              <a:gd name="connsiteY2" fmla="*/ 4332158 h 4332158"/>
              <a:gd name="connsiteX3" fmla="*/ 0 w 12187003"/>
              <a:gd name="connsiteY3" fmla="*/ 0 h 433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4332158">
                <a:moveTo>
                  <a:pt x="0" y="0"/>
                </a:moveTo>
                <a:lnTo>
                  <a:pt x="0" y="4332158"/>
                </a:lnTo>
                <a:lnTo>
                  <a:pt x="12187003" y="433215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" y="901745"/>
            <a:ext cx="4916774" cy="5956258"/>
          </a:xfrm>
          <a:custGeom>
            <a:avLst/>
            <a:gdLst>
              <a:gd name="connsiteX0" fmla="*/ 0 w 12187003"/>
              <a:gd name="connsiteY0" fmla="*/ 0 h 3762531"/>
              <a:gd name="connsiteX1" fmla="*/ 0 w 12187003"/>
              <a:gd name="connsiteY1" fmla="*/ 3762531 h 3762531"/>
              <a:gd name="connsiteX2" fmla="*/ 12187003 w 12187003"/>
              <a:gd name="connsiteY2" fmla="*/ 3762531 h 3762531"/>
              <a:gd name="connsiteX3" fmla="*/ 0 w 12187003"/>
              <a:gd name="connsiteY3" fmla="*/ 0 h 376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7003" h="3762531">
                <a:moveTo>
                  <a:pt x="0" y="0"/>
                </a:moveTo>
                <a:lnTo>
                  <a:pt x="0" y="3762531"/>
                </a:lnTo>
                <a:lnTo>
                  <a:pt x="12187003" y="3762531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989351" y="1303505"/>
            <a:ext cx="10197458" cy="5038929"/>
            <a:chOff x="989351" y="1303505"/>
            <a:chExt cx="10197458" cy="5038929"/>
          </a:xfrm>
        </p:grpSpPr>
        <p:sp>
          <p:nvSpPr>
            <p:cNvPr id="4" name="Rounded Rectangle 3"/>
            <p:cNvSpPr/>
            <p:nvPr/>
          </p:nvSpPr>
          <p:spPr>
            <a:xfrm>
              <a:off x="989351" y="1303505"/>
              <a:ext cx="10197458" cy="503892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63430" y="1534308"/>
              <a:ext cx="9849301" cy="46556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84049" y="2100764"/>
            <a:ext cx="961092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620"/>
              </a:lnSpc>
            </a:pP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DuPz-bxPy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†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kÖwYi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µ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gvbymv‡i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msMwVZ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RbmsLvi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g‡a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¨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we`¨gvb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wewfbœZvB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n‡”Q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¯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ÍiweY¨vm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-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m‡ivwKb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|</a:t>
            </a:r>
          </a:p>
          <a:p>
            <a:pPr algn="just">
              <a:lnSpc>
                <a:spcPts val="4620"/>
              </a:lnSpc>
            </a:pP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¯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Íiweb¨vm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n‡”Q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Ggb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GKwU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cÖwµqv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hvi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gva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¨‡g e¨w³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†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Mvôx‡K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†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gvUvgywU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¯’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vqxfv‡e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DuPz-bxPz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ghv©`vi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µ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gvbymv‡i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mvRv‡bv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nq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-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AMevY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© I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wbgKd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|</a:t>
            </a:r>
          </a:p>
          <a:p>
            <a:pPr algn="just">
              <a:lnSpc>
                <a:spcPts val="4620"/>
              </a:lnSpc>
            </a:pP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¯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Íiweb¨vm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n‡”Q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mgv‡Ri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†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kªwY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ev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¯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ÍiwfwËK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wefvRb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hv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ghv©`v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I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ÿgZv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MVb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K‡i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-</a:t>
            </a:r>
            <a:r>
              <a:rPr lang="en-US" sz="2800" b="1" dirty="0" err="1" smtClean="0">
                <a:latin typeface="KarnaphuliMJ" pitchFamily="2" charset="0"/>
                <a:cs typeface="KarnaphuliMJ" pitchFamily="2" charset="0"/>
              </a:rPr>
              <a:t>wU.we.e‡Uvgi</a:t>
            </a:r>
            <a:r>
              <a:rPr lang="en-US" sz="2800" b="1" dirty="0" smtClean="0">
                <a:latin typeface="KarnaphuliMJ" pitchFamily="2" charset="0"/>
                <a:cs typeface="KarnaphuliMJ" pitchFamily="2" charset="0"/>
              </a:rPr>
              <a:t> |</a:t>
            </a:r>
            <a:endParaRPr lang="en-US" sz="2800" b="1" dirty="0">
              <a:latin typeface="KarnaphuliMJ" pitchFamily="2" charset="0"/>
              <a:cs typeface="KarnaphuliMJ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70307" y="260123"/>
            <a:ext cx="853808" cy="853808"/>
            <a:chOff x="980849" y="1599201"/>
            <a:chExt cx="3591151" cy="3591151"/>
          </a:xfrm>
        </p:grpSpPr>
        <p:sp>
          <p:nvSpPr>
            <p:cNvPr id="15" name="Rectangle 14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93140" y="6026398"/>
            <a:ext cx="590145" cy="590145"/>
            <a:chOff x="980849" y="1599201"/>
            <a:chExt cx="3591151" cy="3591151"/>
          </a:xfrm>
        </p:grpSpPr>
        <p:sp>
          <p:nvSpPr>
            <p:cNvPr id="19" name="Rectangle 18"/>
            <p:cNvSpPr/>
            <p:nvPr/>
          </p:nvSpPr>
          <p:spPr>
            <a:xfrm rot="2700000">
              <a:off x="980849" y="1599201"/>
              <a:ext cx="3591151" cy="35911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2700000">
              <a:off x="1438048" y="2056400"/>
              <a:ext cx="2676752" cy="2676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2700000">
              <a:off x="1900714" y="2519066"/>
              <a:ext cx="1751420" cy="17514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 rot="10800000">
            <a:off x="3810303" y="97275"/>
            <a:ext cx="3891064" cy="1653702"/>
          </a:xfrm>
          <a:custGeom>
            <a:avLst/>
            <a:gdLst>
              <a:gd name="connsiteX0" fmla="*/ 1070043 w 3190672"/>
              <a:gd name="connsiteY0" fmla="*/ 0 h 1945532"/>
              <a:gd name="connsiteX1" fmla="*/ 3190672 w 3190672"/>
              <a:gd name="connsiteY1" fmla="*/ 1322962 h 1945532"/>
              <a:gd name="connsiteX2" fmla="*/ 0 w 3190672"/>
              <a:gd name="connsiteY2" fmla="*/ 1945532 h 1945532"/>
              <a:gd name="connsiteX3" fmla="*/ 1070043 w 3190672"/>
              <a:gd name="connsiteY3" fmla="*/ 0 h 194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72" h="1945532">
                <a:moveTo>
                  <a:pt x="1070043" y="0"/>
                </a:moveTo>
                <a:lnTo>
                  <a:pt x="3190672" y="1322962"/>
                </a:lnTo>
                <a:lnTo>
                  <a:pt x="0" y="1945532"/>
                </a:lnTo>
                <a:lnTo>
                  <a:pt x="107004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5275" y="475736"/>
            <a:ext cx="1532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RinkiySushreeMJ" pitchFamily="2" charset="0"/>
                <a:cs typeface="RinkiySushreeMJ" pitchFamily="2" charset="0"/>
              </a:rPr>
              <a:t>DËi</a:t>
            </a:r>
            <a:endParaRPr lang="en-US" sz="5400" b="1" dirty="0">
              <a:solidFill>
                <a:schemeClr val="bg1"/>
              </a:solidFill>
              <a:latin typeface="RinkiySushreeMJ" pitchFamily="2" charset="0"/>
              <a:cs typeface="RinkiySushreeMJ" pitchFamily="2" charset="0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1044102" y="2315183"/>
            <a:ext cx="233464" cy="311285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entagon 30"/>
          <p:cNvSpPr/>
          <p:nvPr/>
        </p:nvSpPr>
        <p:spPr>
          <a:xfrm>
            <a:off x="1044102" y="3479260"/>
            <a:ext cx="233464" cy="311285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entagon 31"/>
          <p:cNvSpPr/>
          <p:nvPr/>
        </p:nvSpPr>
        <p:spPr>
          <a:xfrm>
            <a:off x="1044102" y="4643337"/>
            <a:ext cx="233464" cy="311285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93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1" grpId="0"/>
      <p:bldP spid="22" grpId="0" animBg="1"/>
      <p:bldP spid="12" grpId="0"/>
      <p:bldP spid="23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764</Words>
  <Application>Microsoft Office PowerPoint</Application>
  <PresentationFormat>Custom</PresentationFormat>
  <Paragraphs>106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User</cp:lastModifiedBy>
  <cp:revision>948</cp:revision>
  <dcterms:created xsi:type="dcterms:W3CDTF">2015-05-22T04:44:00Z</dcterms:created>
  <dcterms:modified xsi:type="dcterms:W3CDTF">2020-08-29T14:34:24Z</dcterms:modified>
</cp:coreProperties>
</file>