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56" r:id="rId2"/>
    <p:sldId id="343" r:id="rId3"/>
    <p:sldId id="344" r:id="rId4"/>
    <p:sldId id="347" r:id="rId5"/>
    <p:sldId id="325" r:id="rId6"/>
    <p:sldId id="326" r:id="rId7"/>
    <p:sldId id="327" r:id="rId8"/>
    <p:sldId id="361" r:id="rId9"/>
    <p:sldId id="363" r:id="rId10"/>
    <p:sldId id="328" r:id="rId11"/>
    <p:sldId id="329" r:id="rId12"/>
    <p:sldId id="358" r:id="rId13"/>
    <p:sldId id="332" r:id="rId14"/>
    <p:sldId id="333" r:id="rId15"/>
    <p:sldId id="334" r:id="rId16"/>
    <p:sldId id="364" r:id="rId17"/>
    <p:sldId id="338" r:id="rId18"/>
    <p:sldId id="339" r:id="rId19"/>
    <p:sldId id="359" r:id="rId20"/>
    <p:sldId id="341" r:id="rId21"/>
    <p:sldId id="3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684" y="5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84106-4AD9-4A51-9887-DC4A9C0968F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838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b="1" dirty="0"/>
          </a:p>
        </p:txBody>
      </p:sp>
      <p:pic>
        <p:nvPicPr>
          <p:cNvPr id="9218" name="Picture 2" descr="C:\Users\need\Desktop\Pre Islamic Photo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28800"/>
            <a:ext cx="7723414" cy="432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00" y="48006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19200"/>
            <a:ext cx="5946048" cy="341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ame 3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k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1" y="914400"/>
            <a:ext cx="8253663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0" y="5791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সৈন্যদের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ব্যারাকে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3810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587425"/>
            <a:ext cx="719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98BA24-41B6-4BED-8454-85F892D6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90599"/>
            <a:ext cx="5638800" cy="4402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4876800"/>
            <a:ext cx="7696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পরদিন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762000"/>
            <a:ext cx="7633880" cy="381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lo.jpg"/>
          <p:cNvPicPr>
            <a:picLocks noChangeAspect="1"/>
          </p:cNvPicPr>
          <p:nvPr/>
        </p:nvPicPr>
        <p:blipFill>
          <a:blip r:embed="rId2"/>
          <a:srcRect r="39028"/>
          <a:stretch>
            <a:fillRect/>
          </a:stretch>
        </p:blipFill>
        <p:spPr>
          <a:xfrm>
            <a:off x="914400" y="762000"/>
            <a:ext cx="5527411" cy="5185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908800" y="3124201"/>
            <a:ext cx="474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টিক্কা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গভর্ণর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609600"/>
            <a:ext cx="7670297" cy="46482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5562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পূনরায়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533400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5486400"/>
            <a:ext cx="693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৭-ই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29698" name="Picture 2" descr="C:\Users\need\Desktop\Pre Islamic Photo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00200"/>
            <a:ext cx="5983450" cy="3602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571500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মধ্যরাতে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নিরস্ত্র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914400"/>
            <a:ext cx="794512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ame 3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219200"/>
            <a:ext cx="7924800" cy="369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24200" y="51816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9AEDAB-432C-4B8D-8B37-752D711573AC}"/>
              </a:ext>
            </a:extLst>
          </p:cNvPr>
          <p:cNvSpPr txBox="1"/>
          <p:nvPr/>
        </p:nvSpPr>
        <p:spPr>
          <a:xfrm>
            <a:off x="5334000" y="457200"/>
            <a:ext cx="1499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24000"/>
            <a:ext cx="9246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438400"/>
            <a:ext cx="7986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" name="Picture 7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678" y="1752600"/>
            <a:ext cx="3607399" cy="3733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0" y="1752600"/>
            <a:ext cx="425706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32000" y="4648201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1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5" name="Picture 2" descr="D:\Rose &amp; other Photo\House\H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78453" y="1524000"/>
            <a:ext cx="6460747" cy="3440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953000" y="609600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F9FBBE-0E99-4BB5-979B-0612CAC7D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47800"/>
            <a:ext cx="5334000" cy="4798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457200"/>
            <a:ext cx="3276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9200" y="1371600"/>
            <a:ext cx="2976911" cy="36597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38800" y="1905000"/>
            <a:ext cx="47676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অভ্যুদয়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২৩/০৮/২০২০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381000"/>
            <a:ext cx="4455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need\Desktop\25 March 1971\7 m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7892143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0" y="1219200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486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533400"/>
            <a:ext cx="3900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121" name="Picture 1" descr="C:\Users\need\Desktop\Pre Islamic Photo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460803"/>
            <a:ext cx="6400800" cy="3757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3581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৭-ই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286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৭-ই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219200"/>
            <a:ext cx="1625766" cy="707886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89560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1828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mk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762000"/>
            <a:ext cx="46736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33400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ময়দানের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সমাবেশে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জনতার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0" y="1371601"/>
            <a:ext cx="619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914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6096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181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৭-ই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7" name="Picture 2" descr="C:\Users\need\Pictures\S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05000"/>
            <a:ext cx="3593502" cy="3052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56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274</Words>
  <Application>Microsoft Office PowerPoint</Application>
  <PresentationFormat>Custom</PresentationFormat>
  <Paragraphs>47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266</cp:revision>
  <dcterms:created xsi:type="dcterms:W3CDTF">2020-01-13T03:23:51Z</dcterms:created>
  <dcterms:modified xsi:type="dcterms:W3CDTF">2020-08-29T11:34:48Z</dcterms:modified>
</cp:coreProperties>
</file>