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5" r:id="rId2"/>
    <p:sldId id="274" r:id="rId3"/>
    <p:sldId id="257" r:id="rId4"/>
    <p:sldId id="276" r:id="rId5"/>
    <p:sldId id="277" r:id="rId6"/>
    <p:sldId id="259" r:id="rId7"/>
    <p:sldId id="260" r:id="rId8"/>
    <p:sldId id="258" r:id="rId9"/>
    <p:sldId id="266" r:id="rId10"/>
    <p:sldId id="264" r:id="rId11"/>
    <p:sldId id="278" r:id="rId12"/>
    <p:sldId id="265" r:id="rId13"/>
    <p:sldId id="261" r:id="rId14"/>
    <p:sldId id="267" r:id="rId15"/>
    <p:sldId id="269" r:id="rId16"/>
    <p:sldId id="263" r:id="rId17"/>
    <p:sldId id="270" r:id="rId18"/>
    <p:sldId id="271" r:id="rId19"/>
    <p:sldId id="272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1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0227" autoAdjust="0"/>
  </p:normalViewPr>
  <p:slideViewPr>
    <p:cSldViewPr>
      <p:cViewPr varScale="1">
        <p:scale>
          <a:sx n="67" d="100"/>
          <a:sy n="67" d="100"/>
        </p:scale>
        <p:origin x="1440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D3F35-2442-4D7D-A3F9-4720EE820E69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A034C-35C8-4909-B4CD-00F14552E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41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A034C-35C8-4909-B4CD-00F14552EC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13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21382" cy="45577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</p:pic>
      <p:sp>
        <p:nvSpPr>
          <p:cNvPr id="3" name="Oval 2"/>
          <p:cNvSpPr/>
          <p:nvPr/>
        </p:nvSpPr>
        <p:spPr>
          <a:xfrm>
            <a:off x="1295400" y="4953000"/>
            <a:ext cx="6858000" cy="1371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00206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381000"/>
            <a:ext cx="8763000" cy="51117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</p:pic>
      <p:sp>
        <p:nvSpPr>
          <p:cNvPr id="4" name="TextBox 3"/>
          <p:cNvSpPr txBox="1"/>
          <p:nvPr/>
        </p:nvSpPr>
        <p:spPr>
          <a:xfrm>
            <a:off x="152400" y="5629870"/>
            <a:ext cx="8915400" cy="923330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noFill/>
            <a:prstDash val="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নমস্কার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নম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+ কার=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নমস্কার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15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" y="457200"/>
            <a:ext cx="8763000" cy="9906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76200">
            <a:noFill/>
            <a:prstDash val="sysDot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1676400"/>
            <a:ext cx="8305800" cy="16764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76200">
            <a:noFill/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সন্ধি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বিচ্ছেদ কর </a:t>
            </a:r>
            <a:endParaRPr lang="en-US" sz="4400" dirty="0">
              <a:solidFill>
                <a:schemeClr val="tx1"/>
              </a:solidFill>
            </a:endParaRPr>
          </a:p>
          <a:p>
            <a:pPr algn="ctr"/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সদৈব, গায়ক, রবীন্দ্র, জলাশয়, </a:t>
            </a:r>
          </a:p>
        </p:txBody>
      </p:sp>
      <p:sp>
        <p:nvSpPr>
          <p:cNvPr id="4" name="Snip Same Side Corner Rectangle 3"/>
          <p:cNvSpPr/>
          <p:nvPr/>
        </p:nvSpPr>
        <p:spPr>
          <a:xfrm>
            <a:off x="381000" y="3581400"/>
            <a:ext cx="8534400" cy="2971800"/>
          </a:xfrm>
          <a:prstGeom prst="snip2SameRect">
            <a:avLst/>
          </a:prstGeom>
          <a:solidFill>
            <a:schemeClr val="accent3">
              <a:lumMod val="75000"/>
            </a:schemeClr>
          </a:solidFill>
          <a:ln w="76200">
            <a:noFill/>
            <a:prstDash val="sys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আ+এ=ঐ=সদা+এব=সদৈব, </a:t>
            </a:r>
            <a:endParaRPr lang="en-SG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ঐ+অ=আ= গৈ+অক=গায়ক</a:t>
            </a:r>
          </a:p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ই+ই=ঈ=রবি+ইন্দ্র=রবীন্দ্র,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অ+আ=আ=জল+আশয়=জলাশয় </a:t>
            </a:r>
            <a:endParaRPr lang="bn-IN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45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4800600"/>
            <a:ext cx="8686800" cy="1938992"/>
          </a:xfrm>
          <a:prstGeom prst="rect">
            <a:avLst/>
          </a:prstGeom>
          <a:solidFill>
            <a:schemeClr val="bg2">
              <a:lumMod val="50000"/>
            </a:schemeClr>
          </a:solidFill>
          <a:ln w="76200">
            <a:noFill/>
            <a:prstDash val="sysDot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নিয়ম-১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আ+আ=আ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বিদ্যা+আলয়=বিদ্যালয়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অ+আ= আ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হিম+আলয়= হিমালয়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56" y="380999"/>
            <a:ext cx="4254843" cy="27831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0999"/>
            <a:ext cx="4114800" cy="27831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TextBox 4"/>
          <p:cNvSpPr txBox="1"/>
          <p:nvPr/>
        </p:nvSpPr>
        <p:spPr>
          <a:xfrm>
            <a:off x="393357" y="3505200"/>
            <a:ext cx="3188043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noFill/>
            <a:prstDash val="lgDashDot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বিদ্যালয়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3505200"/>
            <a:ext cx="32766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noFill/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হিমালয়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03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5105400"/>
            <a:ext cx="8305800" cy="1524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নিয়ম-২</a:t>
            </a:r>
            <a:endPara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অ+ই=এ</a:t>
            </a:r>
            <a:r>
              <a:rPr lang="en-US" sz="4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4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শুভ+ইচ্ছা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শুভেচ্ছা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4000"/>
            <a:ext cx="6934200" cy="4622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1877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495800"/>
            <a:ext cx="8610600" cy="2123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  <a:prstDash val="lg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নিয়ম-৩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সূর্যোদয়</a:t>
            </a:r>
            <a:endParaRPr lang="bn-BD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অ+উ=ও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সূর্য+উদয়=সূর্যোদয়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752464" cy="381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56967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191000"/>
            <a:ext cx="8686800" cy="252376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noFill/>
            <a:prstDash val="lg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নিয়ম-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পরীক্ষা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ই+ঈ=ঈ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পরি+ঈক্ষা=পরীক্ষা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93" y="304800"/>
            <a:ext cx="8631194" cy="3724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83502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2400" y="2286000"/>
            <a:ext cx="8382000" cy="4396152"/>
            <a:chOff x="228600" y="304800"/>
            <a:chExt cx="8382000" cy="380999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" name="Rounded Rectangle 1"/>
            <p:cNvSpPr/>
            <p:nvPr/>
          </p:nvSpPr>
          <p:spPr>
            <a:xfrm>
              <a:off x="609600" y="304800"/>
              <a:ext cx="7543800" cy="8382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সন্ধির প্রকারভেদ </a:t>
              </a:r>
              <a:endParaRPr lang="en-US" sz="48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Down Arrow 2"/>
            <p:cNvSpPr/>
            <p:nvPr/>
          </p:nvSpPr>
          <p:spPr>
            <a:xfrm>
              <a:off x="1219200" y="1143000"/>
              <a:ext cx="762000" cy="1617518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Down Arrow 3"/>
            <p:cNvSpPr/>
            <p:nvPr/>
          </p:nvSpPr>
          <p:spPr>
            <a:xfrm>
              <a:off x="4267200" y="1143000"/>
              <a:ext cx="762000" cy="1665316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Down Arrow 4"/>
            <p:cNvSpPr/>
            <p:nvPr/>
          </p:nvSpPr>
          <p:spPr>
            <a:xfrm>
              <a:off x="7162800" y="1143001"/>
              <a:ext cx="762000" cy="1711034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28600" y="2748280"/>
              <a:ext cx="2514600" cy="129539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স্বরসন্ধি </a:t>
              </a:r>
              <a:endPara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352800" y="2819400"/>
              <a:ext cx="2438400" cy="129539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ব্যঞ্জনসন্ধি</a:t>
              </a:r>
              <a:r>
                <a:rPr lang="bn-BD" sz="5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248400" y="2854035"/>
              <a:ext cx="2362200" cy="126076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বিসর্গসন্ধি </a:t>
              </a:r>
              <a:endParaRPr lang="en-US" sz="36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0" name="Horizontal Scroll 9"/>
          <p:cNvSpPr/>
          <p:nvPr/>
        </p:nvSpPr>
        <p:spPr>
          <a:xfrm>
            <a:off x="457200" y="109538"/>
            <a:ext cx="8229600" cy="1905000"/>
          </a:xfrm>
          <a:prstGeom prst="horizontalScroll">
            <a:avLst/>
          </a:prstGeom>
          <a:solidFill>
            <a:schemeClr val="bg2">
              <a:lumMod val="75000"/>
            </a:schemeClr>
          </a:solidFill>
          <a:ln w="76200">
            <a:noFill/>
            <a:prstDash val="sysDot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সন্ধি</a:t>
            </a:r>
            <a:r>
              <a:rPr lang="bn-IN" sz="4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কত প্রকার 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4636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52961"/>
            <a:ext cx="84582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noFill/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দলীয় কাজঃ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      নিম্নোক্ত শব্দ গুলির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সন্ধি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বিচ্ছেদ কর।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4312" y="3457039"/>
            <a:ext cx="8839200" cy="317236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শত+অব্দ=শতাব্দ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হিম+অচল=হিমাচল,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নব+অন্ন=নবান্ন, প্রাণ+অধিক=প্রাণাধিক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দেব+আলয়=দেবালয়, নীল+আকাশ=নীলাকাশ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বধূ+উৎসব=বধূৎসব, স্ব+ইচ্ছা=স্বেচ্ছা,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যতি+ইন্দ্র=যতীন্দ্র, প্রতি+ঈক্ষা=প্রতীক্ষা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4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905000"/>
            <a:ext cx="8686800" cy="132343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শতাব্দ, হিমাচল, নবান্ন, প্রাণাধিক, দেবালয়,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নীলাকাশ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, বধূৎসব, স্বেচ্ছা, যতীন্দ্র, প্রতীক্ষা।    </a:t>
            </a:r>
          </a:p>
        </p:txBody>
      </p:sp>
    </p:spTree>
    <p:extLst>
      <p:ext uri="{BB962C8B-B14F-4D97-AF65-F5344CB8AC3E}">
        <p14:creationId xmlns:p14="http://schemas.microsoft.com/office/powerpoint/2010/main" val="95001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304800"/>
            <a:ext cx="8382000" cy="6019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সন্ধি শব্দের অর্থ কি?</a:t>
            </a:r>
            <a:endParaRPr lang="bn-IN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২। স্বরসন্ধি </a:t>
            </a: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 বলে?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৩</a:t>
            </a: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ব্যঞ্জন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সন্ধি কাকে বলে?</a:t>
            </a: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৪</a:t>
            </a: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মহৌষধ ও নীলোৎপল এর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সন্ধি 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বিচ্ছেদ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কি?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49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0962" y="3124200"/>
            <a:ext cx="8839200" cy="32004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>
            <a:noFill/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প্রত্যেক প্রকার সন্ধির সজ্ঞাসহ উদাহরণ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304800"/>
            <a:ext cx="6324600" cy="2590800"/>
            <a:chOff x="457200" y="304800"/>
            <a:chExt cx="6324600" cy="2590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50" t="8556" r="40773" b="55024"/>
            <a:stretch/>
          </p:blipFill>
          <p:spPr>
            <a:xfrm>
              <a:off x="457200" y="304800"/>
              <a:ext cx="3841532" cy="25908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sp>
          <p:nvSpPr>
            <p:cNvPr id="4" name="Rounded Rectangular Callout 3"/>
            <p:cNvSpPr/>
            <p:nvPr/>
          </p:nvSpPr>
          <p:spPr>
            <a:xfrm>
              <a:off x="4343400" y="304800"/>
              <a:ext cx="2438400" cy="685800"/>
            </a:xfrm>
            <a:prstGeom prst="wedgeRoundRectCallout">
              <a:avLst>
                <a:gd name="adj1" fmla="val -22004"/>
                <a:gd name="adj2" fmla="val 344792"/>
                <a:gd name="adj3" fmla="val 16667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বাড়ির কাজ 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64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381000"/>
            <a:ext cx="647699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n-BD" sz="7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endParaRPr lang="bn-BD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57712" y="0"/>
            <a:ext cx="4586286" cy="6553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6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</a:p>
          <a:p>
            <a:pPr lvl="0" algn="ctr"/>
            <a:r>
              <a:rPr lang="bn-IN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অশ্বিনী কুমার বর্ম্মন</a:t>
            </a:r>
          </a:p>
          <a:p>
            <a:pPr lvl="0" algn="ctr"/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4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IN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ভায়ারহাট বালিকা উচ্চ </a:t>
            </a:r>
            <a:r>
              <a:rPr lang="bn-IN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lvl="0" algn="ctr"/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কাউনিয়া,রংপুর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IN" sz="36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ফোনঃ ০১৭৪০৬০১৪৮৫</a:t>
            </a:r>
            <a:endParaRPr lang="bn-IN" sz="44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>
                <a:solidFill>
                  <a:srgbClr val="361B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361B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asshini</a:t>
            </a:r>
            <a:r>
              <a:rPr lang="en-US" sz="2400" dirty="0" smtClean="0">
                <a:solidFill>
                  <a:srgbClr val="361B99"/>
                </a:solidFill>
              </a:rPr>
              <a:t>1972</a:t>
            </a:r>
            <a:r>
              <a:rPr lang="en-US" sz="2400" dirty="0" smtClean="0">
                <a:solidFill>
                  <a:srgbClr val="361B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2400" dirty="0">
              <a:solidFill>
                <a:srgbClr val="361B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533400"/>
            <a:ext cx="4572000" cy="57912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</p:pic>
    </p:spTree>
    <p:extLst>
      <p:ext uri="{BB962C8B-B14F-4D97-AF65-F5344CB8AC3E}">
        <p14:creationId xmlns:p14="http://schemas.microsoft.com/office/powerpoint/2010/main" val="12428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6674"/>
            <a:ext cx="8748860" cy="6553200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</p:pic>
      <p:sp>
        <p:nvSpPr>
          <p:cNvPr id="3" name="TextBox 2"/>
          <p:cNvSpPr txBox="1"/>
          <p:nvPr/>
        </p:nvSpPr>
        <p:spPr>
          <a:xfrm>
            <a:off x="4495800" y="4343400"/>
            <a:ext cx="36576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115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SG" sz="115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0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533400"/>
            <a:ext cx="8534400" cy="5867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noFill/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 ২য় পত্র</a:t>
            </a:r>
          </a:p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দশম </a:t>
            </a:r>
          </a:p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৪০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bn-IN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54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১৮/১০/১</a:t>
            </a:r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9</a:t>
            </a:r>
            <a:endParaRPr lang="bn-BD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94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04800"/>
            <a:ext cx="4114800" cy="6231875"/>
          </a:xfrm>
          <a:prstGeom prst="rect">
            <a:avLst/>
          </a:prstGeom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</p:pic>
      <p:pic>
        <p:nvPicPr>
          <p:cNvPr id="3" name="Picture 2" descr="ppp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4191000" cy="6248400"/>
          </a:xfrm>
          <a:prstGeom prst="rect">
            <a:avLst/>
          </a:prstGeom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</p:pic>
    </p:spTree>
    <p:extLst>
      <p:ext uri="{BB962C8B-B14F-4D97-AF65-F5344CB8AC3E}">
        <p14:creationId xmlns:p14="http://schemas.microsoft.com/office/powerpoint/2010/main" val="214544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4236951" cy="64630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" name="Picture 2" descr="nn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52400"/>
            <a:ext cx="3962400" cy="6504317"/>
          </a:xfrm>
          <a:prstGeom prst="rect">
            <a:avLst/>
          </a:prstGeom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16578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8769927" cy="36933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noFill/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</a:p>
          <a:p>
            <a:pPr algn="ctr"/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সন্ধি</a:t>
            </a:r>
            <a:endParaRPr lang="bn-BD" sz="3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08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304800"/>
            <a:ext cx="8534400" cy="6324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</a:p>
          <a:p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১/ সন্ধি কী তা বলতে পারবে। </a:t>
            </a:r>
          </a:p>
          <a:p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সন্ধির প্রকারভেদ উল্লেখ করতে পারবে। </a:t>
            </a:r>
          </a:p>
          <a:p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 স্বরসন্ধির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নিয়ম বর্ণনা করতে পারবে। </a:t>
            </a:r>
          </a:p>
          <a:p>
            <a:pPr algn="ctr"/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2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257800"/>
            <a:ext cx="40386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noFill/>
            <a:prstDash val="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বিদ্যা+আলয়= বিদ্যালয়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5257800"/>
            <a:ext cx="39624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  <a:prstDash val="dashDot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হিম+ আলয়= হিমালয়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36" y="304800"/>
            <a:ext cx="4157663" cy="391953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304800"/>
            <a:ext cx="4286250" cy="39195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48598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791200"/>
            <a:ext cx="86868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noFill/>
            <a:prstDash val="sysDot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উল্লাস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উৎ+ লাস= উল্লাস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1944"/>
            <a:ext cx="4267200" cy="48144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685800"/>
            <a:ext cx="4419600" cy="4800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88009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258</Words>
  <Application>Microsoft Office PowerPoint</Application>
  <PresentationFormat>On-screen Show (4:3)</PresentationFormat>
  <Paragraphs>67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HP</cp:lastModifiedBy>
  <cp:revision>426</cp:revision>
  <dcterms:created xsi:type="dcterms:W3CDTF">2006-08-16T00:00:00Z</dcterms:created>
  <dcterms:modified xsi:type="dcterms:W3CDTF">2020-08-29T06:59:21Z</dcterms:modified>
</cp:coreProperties>
</file>