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03BD-E2C4-4528-90B5-F7E30419CBC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0D26-5C44-410A-832E-F42177B31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0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03BD-E2C4-4528-90B5-F7E30419CBC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0D26-5C44-410A-832E-F42177B31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2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3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2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3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62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1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0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024">
        <p:fade/>
      </p:transition>
    </mc:Choice>
    <mc:Fallback>
      <p:transition spd="med" advTm="1602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লক্ষ্য করি---</a:t>
            </a:r>
            <a:endParaRPr lang="en-US" sz="6000" b="1" dirty="0">
              <a:ln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0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0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6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4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9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ছবিগুলোর দিকে লক্ষ্য করি---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rusyrumana@outlook.com</dc:creator>
  <cp:lastModifiedBy>rusyrumana@outlook.com</cp:lastModifiedBy>
  <cp:revision>1</cp:revision>
  <dcterms:created xsi:type="dcterms:W3CDTF">2020-08-29T10:56:19Z</dcterms:created>
  <dcterms:modified xsi:type="dcterms:W3CDTF">2020-08-29T10:56:19Z</dcterms:modified>
</cp:coreProperties>
</file>