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1530F7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71600"/>
            <a:ext cx="4889994" cy="5181600"/>
          </a:xfrm>
          <a:prstGeom prst="rect">
            <a:avLst/>
          </a:prstGeom>
        </p:spPr>
      </p:pic>
      <p:sp>
        <p:nvSpPr>
          <p:cNvPr id="3" name="Regular Pentagon 2"/>
          <p:cNvSpPr/>
          <p:nvPr/>
        </p:nvSpPr>
        <p:spPr>
          <a:xfrm>
            <a:off x="1066800" y="0"/>
            <a:ext cx="7391400" cy="1371600"/>
          </a:xfrm>
          <a:prstGeom prst="pentagon">
            <a:avLst/>
          </a:prstGeom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C000"/>
                </a:solidFill>
              </a:rPr>
              <a:t>শুভ</a:t>
            </a:r>
            <a:r>
              <a:rPr lang="en-US" sz="5400" dirty="0" smtClean="0">
                <a:solidFill>
                  <a:srgbClr val="FFC000"/>
                </a:solidFill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</a:rPr>
              <a:t>সকাল</a:t>
            </a:r>
            <a:r>
              <a:rPr lang="en-US" sz="5400" dirty="0" smtClean="0">
                <a:solidFill>
                  <a:srgbClr val="FFC000"/>
                </a:solidFill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</a:rPr>
              <a:t>বন্ধুরা</a:t>
            </a:r>
            <a:r>
              <a:rPr lang="en-US" sz="5400" dirty="0" smtClean="0">
                <a:solidFill>
                  <a:srgbClr val="FFC000"/>
                </a:solidFill>
              </a:rPr>
              <a:t> 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r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"/>
            <a:ext cx="7296912" cy="57912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k Arc 1"/>
          <p:cNvSpPr/>
          <p:nvPr/>
        </p:nvSpPr>
        <p:spPr>
          <a:xfrm>
            <a:off x="2057400" y="152400"/>
            <a:ext cx="5105400" cy="3429000"/>
          </a:xfrm>
          <a:prstGeom prst="blockArc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</a:rPr>
              <a:t>একক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কাজ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066800" y="2438400"/>
            <a:ext cx="6934200" cy="33528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আমরা</a:t>
            </a:r>
            <a:r>
              <a:rPr lang="en-US" sz="6000" dirty="0" smtClean="0"/>
              <a:t> </a:t>
            </a:r>
            <a:r>
              <a:rPr lang="en-US" sz="6000" dirty="0" err="1" smtClean="0"/>
              <a:t>কিভাবে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সরকার</a:t>
            </a:r>
            <a:r>
              <a:rPr lang="en-US" sz="6000" dirty="0" smtClean="0"/>
              <a:t> </a:t>
            </a:r>
            <a:r>
              <a:rPr lang="en-US" sz="6000" dirty="0" err="1" smtClean="0"/>
              <a:t>নির্বাচন</a:t>
            </a:r>
            <a:r>
              <a:rPr lang="en-US" sz="6000" dirty="0" smtClean="0"/>
              <a:t> </a:t>
            </a:r>
            <a:r>
              <a:rPr lang="en-US" sz="6000" dirty="0" err="1" smtClean="0"/>
              <a:t>করি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"/>
            <a:ext cx="7498404" cy="5638800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r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854427" cy="449580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6248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বর্তমানে</a:t>
            </a:r>
            <a:r>
              <a:rPr lang="en-US" sz="5400" dirty="0" smtClean="0"/>
              <a:t> </a:t>
            </a:r>
            <a:r>
              <a:rPr lang="en-US" sz="5400" dirty="0" err="1" smtClean="0"/>
              <a:t>এক</a:t>
            </a:r>
            <a:r>
              <a:rPr lang="en-US" sz="5400" dirty="0" smtClean="0"/>
              <a:t> </a:t>
            </a:r>
            <a:r>
              <a:rPr lang="en-US" sz="5400" dirty="0" err="1" smtClean="0"/>
              <a:t>জায়গাতে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থেকে</a:t>
            </a:r>
            <a:r>
              <a:rPr lang="en-US" sz="5400" dirty="0" smtClean="0"/>
              <a:t>  </a:t>
            </a:r>
            <a:r>
              <a:rPr lang="en-US" sz="5400" dirty="0" err="1" smtClean="0"/>
              <a:t>দেশ</a:t>
            </a:r>
            <a:r>
              <a:rPr lang="en-US" sz="5400" dirty="0" smtClean="0"/>
              <a:t> </a:t>
            </a:r>
            <a:r>
              <a:rPr lang="en-US" sz="5400" dirty="0" err="1" smtClean="0"/>
              <a:t>শাসন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করা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সম্ভব</a:t>
            </a:r>
            <a:r>
              <a:rPr lang="en-US" sz="5400" dirty="0" smtClean="0"/>
              <a:t> </a:t>
            </a:r>
            <a:r>
              <a:rPr lang="en-US" sz="5400" dirty="0" err="1" smtClean="0"/>
              <a:t>নয়</a:t>
            </a:r>
            <a:r>
              <a:rPr lang="en-US" sz="5400" dirty="0" smtClean="0"/>
              <a:t> , এ </a:t>
            </a:r>
            <a:r>
              <a:rPr lang="en-US" sz="5400" dirty="0" err="1" smtClean="0"/>
              <a:t>জন্য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জনগন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তাদের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প্রতিনিধি</a:t>
            </a:r>
            <a:r>
              <a:rPr lang="en-US" sz="5400" dirty="0" smtClean="0"/>
              <a:t> </a:t>
            </a:r>
            <a:r>
              <a:rPr lang="en-US" sz="5400" dirty="0" err="1" smtClean="0"/>
              <a:t>নির্বাচন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। </a:t>
            </a:r>
            <a:r>
              <a:rPr lang="en-US" sz="5400" dirty="0" err="1" smtClean="0"/>
              <a:t>আর</a:t>
            </a:r>
            <a:r>
              <a:rPr lang="en-US" sz="5400" dirty="0" smtClean="0"/>
              <a:t> </a:t>
            </a:r>
            <a:r>
              <a:rPr lang="en-US" sz="5400" dirty="0" err="1" smtClean="0"/>
              <a:t>নির্বাচন</a:t>
            </a:r>
            <a:r>
              <a:rPr lang="en-US" sz="5400" dirty="0" smtClean="0"/>
              <a:t> </a:t>
            </a:r>
            <a:r>
              <a:rPr lang="en-US" sz="5400" dirty="0" err="1" smtClean="0"/>
              <a:t>হলো</a:t>
            </a:r>
            <a:r>
              <a:rPr lang="en-US" sz="5400" dirty="0" smtClean="0"/>
              <a:t> </a:t>
            </a:r>
            <a:r>
              <a:rPr lang="en-US" sz="5400" dirty="0" err="1" smtClean="0"/>
              <a:t>জনমত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প্রকাশের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প্রধান</a:t>
            </a:r>
            <a:r>
              <a:rPr lang="en-US" sz="5400" dirty="0" smtClean="0"/>
              <a:t> </a:t>
            </a:r>
            <a:r>
              <a:rPr lang="en-US" sz="5400" dirty="0" err="1" smtClean="0"/>
              <a:t>বাহন</a:t>
            </a:r>
            <a:r>
              <a:rPr lang="en-US" sz="5400" dirty="0" smtClean="0"/>
              <a:t> । এ </a:t>
            </a:r>
            <a:r>
              <a:rPr lang="en-US" sz="5400" dirty="0" err="1" smtClean="0"/>
              <a:t>জন্য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এর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প্রয়োজনীয়তা</a:t>
            </a:r>
            <a:r>
              <a:rPr lang="en-US" sz="5400" dirty="0" smtClean="0"/>
              <a:t> </a:t>
            </a:r>
            <a:r>
              <a:rPr lang="en-US" sz="5400" dirty="0" err="1" smtClean="0"/>
              <a:t>অপরিসীম</a:t>
            </a:r>
            <a:r>
              <a:rPr lang="en-US" sz="5400" dirty="0" smtClean="0"/>
              <a:t> । </a:t>
            </a:r>
            <a:endParaRPr lang="en-US" sz="5400" dirty="0"/>
          </a:p>
        </p:txBody>
      </p:sp>
    </p:spTree>
  </p:cSld>
  <p:clrMapOvr>
    <a:masterClrMapping/>
  </p:clrMapOvr>
  <p:transition spd="slow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533400" y="1676400"/>
            <a:ext cx="8153400" cy="5181600"/>
          </a:xfrm>
          <a:prstGeom prst="diamond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তোমার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দেখা</a:t>
            </a:r>
            <a:r>
              <a:rPr lang="en-US" sz="3600" dirty="0" smtClean="0"/>
              <a:t> / </a:t>
            </a:r>
            <a:r>
              <a:rPr lang="en-US" sz="3600" dirty="0" err="1" smtClean="0"/>
              <a:t>জানা</a:t>
            </a:r>
            <a:r>
              <a:rPr lang="en-US" sz="3600" dirty="0" smtClean="0"/>
              <a:t>  </a:t>
            </a:r>
            <a:r>
              <a:rPr lang="en-US" sz="3600" dirty="0" err="1" smtClean="0"/>
              <a:t>কয়েকটি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নির্বাচনের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লেখ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Flowchart: Terminator 2"/>
          <p:cNvSpPr/>
          <p:nvPr/>
        </p:nvSpPr>
        <p:spPr>
          <a:xfrm>
            <a:off x="1905000" y="304800"/>
            <a:ext cx="5257800" cy="1295400"/>
          </a:xfrm>
          <a:prstGeom prst="flowChartTerminator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জোড়ায়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590800" y="685800"/>
            <a:ext cx="3733800" cy="1143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নির্বাচন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পদ্ধতি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Down Arrow Callout 2"/>
          <p:cNvSpPr/>
          <p:nvPr/>
        </p:nvSpPr>
        <p:spPr>
          <a:xfrm>
            <a:off x="1295400" y="2819400"/>
            <a:ext cx="6705600" cy="3200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নির্বাচন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পদ্ধতি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সাধারনত</a:t>
            </a:r>
            <a:r>
              <a:rPr lang="en-US" sz="3200" dirty="0" smtClean="0"/>
              <a:t>  </a:t>
            </a:r>
            <a:r>
              <a:rPr lang="en-US" sz="3200" dirty="0" err="1" smtClean="0"/>
              <a:t>দুই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ধরনের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-Up Arrow 2"/>
          <p:cNvSpPr/>
          <p:nvPr/>
        </p:nvSpPr>
        <p:spPr>
          <a:xfrm>
            <a:off x="2286000" y="1905000"/>
            <a:ext cx="4648200" cy="2819400"/>
          </a:xfrm>
          <a:prstGeom prst="leftRightUp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নির্বাচন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Flowchart: Connector 3"/>
          <p:cNvSpPr/>
          <p:nvPr/>
        </p:nvSpPr>
        <p:spPr>
          <a:xfrm>
            <a:off x="6858000" y="3429000"/>
            <a:ext cx="2286000" cy="1143000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পরোক্ষ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5" name="Flowchart: Connector 4"/>
          <p:cNvSpPr/>
          <p:nvPr/>
        </p:nvSpPr>
        <p:spPr>
          <a:xfrm>
            <a:off x="0" y="3429000"/>
            <a:ext cx="2286000" cy="1143000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প্রত্যক্ষ</a:t>
            </a:r>
            <a:r>
              <a:rPr lang="en-US" sz="4000" dirty="0" smtClean="0"/>
              <a:t>  </a:t>
            </a:r>
            <a:endParaRPr lang="en-US" sz="4000" dirty="0"/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048000" y="34290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Callout 5"/>
          <p:cNvSpPr/>
          <p:nvPr/>
        </p:nvSpPr>
        <p:spPr>
          <a:xfrm>
            <a:off x="0" y="2819400"/>
            <a:ext cx="2971800" cy="1219200"/>
          </a:xfrm>
          <a:prstGeom prst="rightArrowCallou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ভোটদাতা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096000" y="3048000"/>
            <a:ext cx="2819400" cy="9144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নির্বাচিত</a:t>
            </a:r>
            <a:r>
              <a:rPr lang="en-US" sz="2800" dirty="0" smtClean="0"/>
              <a:t>  </a:t>
            </a:r>
            <a:r>
              <a:rPr lang="en-US" sz="2800" dirty="0" err="1" smtClean="0"/>
              <a:t>প্রতিনিধি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2590800" cy="5334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সরাসরি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ভোট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200400" y="3505200"/>
            <a:ext cx="2590800" cy="5334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সরাসরি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ভোট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228600"/>
            <a:ext cx="3733800" cy="22098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প্রত্যক্ষ</a:t>
            </a:r>
            <a:r>
              <a:rPr lang="en-US" sz="4400" dirty="0" smtClean="0"/>
              <a:t>  </a:t>
            </a:r>
            <a:r>
              <a:rPr lang="en-US" sz="4400" dirty="0" err="1" smtClean="0"/>
              <a:t>নির্বাচন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ransition spd="slow"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5" idx="3"/>
          </p:cNvCxnSpPr>
          <p:nvPr/>
        </p:nvCxnSpPr>
        <p:spPr>
          <a:xfrm>
            <a:off x="2590800" y="2971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Preparation 4"/>
          <p:cNvSpPr/>
          <p:nvPr/>
        </p:nvSpPr>
        <p:spPr>
          <a:xfrm>
            <a:off x="381000" y="2438400"/>
            <a:ext cx="2209800" cy="1066800"/>
          </a:xfrm>
          <a:prstGeom prst="flowChartPreparation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ভোটদাতা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962400" y="2362200"/>
            <a:ext cx="1600200" cy="1371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মধ্যবর্তী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সংস্থা</a:t>
            </a:r>
            <a:r>
              <a:rPr lang="en-US" sz="2400" dirty="0" smtClean="0"/>
              <a:t> / </a:t>
            </a:r>
            <a:r>
              <a:rPr lang="en-US" sz="2400" dirty="0" err="1" smtClean="0"/>
              <a:t>প্রতিনিধি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562600" y="2971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Alternate Process 10"/>
          <p:cNvSpPr/>
          <p:nvPr/>
        </p:nvSpPr>
        <p:spPr>
          <a:xfrm>
            <a:off x="6705600" y="2514600"/>
            <a:ext cx="2438400" cy="990600"/>
          </a:xfrm>
          <a:prstGeom prst="flowChartAlternateProcess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চূড়ান্ত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প্রতিনিধি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2362200" y="3657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563394" y="3580606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05000" y="4343400"/>
            <a:ext cx="2209800" cy="14478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প্রথম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নির্বাচন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6" name="Oval 15"/>
          <p:cNvSpPr/>
          <p:nvPr/>
        </p:nvSpPr>
        <p:spPr>
          <a:xfrm>
            <a:off x="5181600" y="4191000"/>
            <a:ext cx="2209800" cy="1447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২য় </a:t>
            </a:r>
            <a:r>
              <a:rPr lang="en-US" sz="3600" dirty="0" err="1" smtClean="0"/>
              <a:t>নির্বাচন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Oval Callout 16"/>
          <p:cNvSpPr/>
          <p:nvPr/>
        </p:nvSpPr>
        <p:spPr>
          <a:xfrm>
            <a:off x="1828800" y="0"/>
            <a:ext cx="6019800" cy="1524000"/>
          </a:xfrm>
          <a:prstGeom prst="wedgeEllipseCallou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পরোক্ষ</a:t>
            </a:r>
            <a:r>
              <a:rPr lang="en-US" sz="4800" dirty="0" smtClean="0"/>
              <a:t> </a:t>
            </a:r>
            <a:r>
              <a:rPr lang="en-US" sz="4800" dirty="0" err="1" smtClean="0"/>
              <a:t>নির্বাচন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447800" y="0"/>
            <a:ext cx="6096000" cy="1219200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পরিচিতি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Flowchart: Data 2"/>
          <p:cNvSpPr/>
          <p:nvPr/>
        </p:nvSpPr>
        <p:spPr>
          <a:xfrm>
            <a:off x="0" y="1371600"/>
            <a:ext cx="4724400" cy="5181600"/>
          </a:xfrm>
          <a:prstGeom prst="flowChartInputOutpu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শিক্ষক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পরিচিতি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গোলাম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ফারুক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আইসিটি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শিক্ষক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dirty="0" err="1" smtClean="0"/>
              <a:t>দত্তেরচর</a:t>
            </a:r>
            <a:r>
              <a:rPr lang="en-US" dirty="0" smtClean="0"/>
              <a:t> </a:t>
            </a:r>
            <a:r>
              <a:rPr lang="en-US" dirty="0" err="1" smtClean="0"/>
              <a:t>পুরান</a:t>
            </a:r>
            <a:r>
              <a:rPr lang="en-US" dirty="0" smtClean="0"/>
              <a:t> </a:t>
            </a:r>
            <a:r>
              <a:rPr lang="en-US" dirty="0" err="1" smtClean="0"/>
              <a:t>বাট্টাজোড়</a:t>
            </a:r>
            <a:r>
              <a:rPr lang="en-US" dirty="0" smtClean="0"/>
              <a:t> </a:t>
            </a:r>
            <a:r>
              <a:rPr lang="en-US" dirty="0" err="1" smtClean="0"/>
              <a:t>মীর</a:t>
            </a:r>
            <a:r>
              <a:rPr lang="en-US" dirty="0" smtClean="0"/>
              <a:t> </a:t>
            </a:r>
            <a:r>
              <a:rPr lang="en-US" dirty="0" err="1" smtClean="0"/>
              <a:t>কামাল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</a:t>
            </a:r>
            <a:r>
              <a:rPr lang="en-US" dirty="0" err="1" smtClean="0"/>
              <a:t>দাখিল</a:t>
            </a:r>
            <a:r>
              <a:rPr lang="en-US" dirty="0" smtClean="0"/>
              <a:t> </a:t>
            </a:r>
            <a:r>
              <a:rPr lang="en-US" dirty="0" err="1" smtClean="0"/>
              <a:t>মাদ্রাসা</a:t>
            </a:r>
            <a:r>
              <a:rPr lang="en-US" dirty="0" smtClean="0"/>
              <a:t>।</a:t>
            </a:r>
          </a:p>
          <a:p>
            <a:pPr algn="ctr"/>
            <a:r>
              <a:rPr lang="en-US" dirty="0" err="1" smtClean="0"/>
              <a:t>বকশিগঞ্জ</a:t>
            </a:r>
            <a:r>
              <a:rPr lang="en-US" dirty="0" smtClean="0"/>
              <a:t>, </a:t>
            </a:r>
            <a:r>
              <a:rPr lang="en-US" dirty="0" err="1" smtClean="0"/>
              <a:t>জামালপুর</a:t>
            </a:r>
            <a:r>
              <a:rPr lang="en-US" dirty="0" smtClean="0"/>
              <a:t>। </a:t>
            </a:r>
          </a:p>
          <a:p>
            <a:pPr algn="ctr"/>
            <a:r>
              <a:rPr lang="en-US" sz="3200" dirty="0" err="1" smtClean="0"/>
              <a:t>মোবাইল</a:t>
            </a:r>
            <a:r>
              <a:rPr lang="en-US" sz="3200" dirty="0" smtClean="0"/>
              <a:t> – 01918564472</a:t>
            </a:r>
          </a:p>
          <a:p>
            <a:pPr algn="ctr"/>
            <a:r>
              <a:rPr lang="en-US" dirty="0" smtClean="0"/>
              <a:t>E-mail-glm.farukict@gmail.com</a:t>
            </a:r>
            <a:endParaRPr lang="en-US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5334000" y="2971800"/>
            <a:ext cx="3505200" cy="3886200"/>
          </a:xfrm>
          <a:prstGeom prst="snip2Same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 smtClean="0"/>
          </a:p>
          <a:p>
            <a:pPr algn="ctr"/>
            <a:r>
              <a:rPr lang="en-US" sz="2400" dirty="0" err="1" smtClean="0"/>
              <a:t>শ্রেনি</a:t>
            </a:r>
            <a:r>
              <a:rPr lang="en-US" sz="2400" dirty="0" smtClean="0"/>
              <a:t> –</a:t>
            </a:r>
            <a:r>
              <a:rPr lang="en-US" sz="2400" dirty="0" err="1" smtClean="0"/>
              <a:t>সপ্তম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বিষয়</a:t>
            </a:r>
            <a:r>
              <a:rPr lang="en-US" sz="2400" dirty="0" smtClean="0"/>
              <a:t> – </a:t>
            </a:r>
            <a:r>
              <a:rPr lang="en-US" sz="2400" dirty="0" err="1" smtClean="0"/>
              <a:t>বাংলাদেশ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বিশ্ব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পরিচয়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অধ্যায়</a:t>
            </a:r>
            <a:r>
              <a:rPr lang="en-US" sz="2400" dirty="0" smtClean="0"/>
              <a:t>- ৬ষ্ঠ 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সময়</a:t>
            </a:r>
            <a:r>
              <a:rPr lang="en-US" sz="2400" dirty="0" smtClean="0"/>
              <a:t>- ৪০ </a:t>
            </a:r>
            <a:r>
              <a:rPr lang="en-US" sz="2400" dirty="0" err="1" smtClean="0"/>
              <a:t>মিনিট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তারিখ</a:t>
            </a:r>
            <a:r>
              <a:rPr lang="en-US" sz="2400" dirty="0" smtClean="0"/>
              <a:t>- </a:t>
            </a:r>
            <a:r>
              <a:rPr lang="en-US" sz="2400" dirty="0" smtClean="0"/>
              <a:t>০৩ -০৮-২০২০  </a:t>
            </a:r>
            <a:endParaRPr lang="en-US" sz="2400" dirty="0"/>
          </a:p>
        </p:txBody>
      </p:sp>
      <p:pic>
        <p:nvPicPr>
          <p:cNvPr id="5" name="Picture 4" descr="5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762000"/>
            <a:ext cx="1752600" cy="218520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743200" y="304800"/>
            <a:ext cx="4191000" cy="1066800"/>
          </a:xfrm>
          <a:prstGeom prst="cube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 </a:t>
            </a:r>
            <a:endParaRPr lang="en-US" sz="6000" dirty="0"/>
          </a:p>
        </p:txBody>
      </p:sp>
      <p:sp>
        <p:nvSpPr>
          <p:cNvPr id="3" name="Flowchart: Predefined Process 2"/>
          <p:cNvSpPr/>
          <p:nvPr/>
        </p:nvSpPr>
        <p:spPr>
          <a:xfrm>
            <a:off x="1295400" y="2590800"/>
            <a:ext cx="6629400" cy="3200400"/>
          </a:xfrm>
          <a:prstGeom prst="flowChartPredefinedProcess">
            <a:avLst/>
          </a:prstGeom>
          <a:solidFill>
            <a:schemeClr val="tx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তোমার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এলাকায়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সর্বশেষ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নির্বাচন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অনুষ্ঠিত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হয়েছিল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2057400" y="228600"/>
            <a:ext cx="5334000" cy="1524000"/>
          </a:xfrm>
          <a:prstGeom prst="wedgeRoundRectCallout">
            <a:avLst>
              <a:gd name="adj1" fmla="val -30950"/>
              <a:gd name="adj2" fmla="val 1146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4" name="Picture 3" descr="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743200"/>
            <a:ext cx="4122295" cy="2743200"/>
          </a:xfrm>
          <a:prstGeom prst="rect">
            <a:avLst/>
          </a:prstGeom>
        </p:spPr>
      </p:pic>
      <p:sp>
        <p:nvSpPr>
          <p:cNvPr id="5" name="Round Same Side Corner Rectangle 4"/>
          <p:cNvSpPr/>
          <p:nvPr/>
        </p:nvSpPr>
        <p:spPr>
          <a:xfrm>
            <a:off x="685800" y="5562600"/>
            <a:ext cx="8229600" cy="1066800"/>
          </a:xfrm>
          <a:prstGeom prst="round2Same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আমাদের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দেশে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প্রধানমন্ত্রী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প্রেসিডেন্ট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কিভাবে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নির্বাচিত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আনবে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ransition spd="slow">
    <p:cover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r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124200"/>
            <a:ext cx="5888567" cy="3057525"/>
          </a:xfrm>
          <a:prstGeom prst="rect">
            <a:avLst/>
          </a:prstGeom>
        </p:spPr>
      </p:pic>
      <p:sp>
        <p:nvSpPr>
          <p:cNvPr id="3" name="Double Wave 2"/>
          <p:cNvSpPr/>
          <p:nvPr/>
        </p:nvSpPr>
        <p:spPr>
          <a:xfrm>
            <a:off x="914400" y="304800"/>
            <a:ext cx="7086600" cy="1905000"/>
          </a:xfrm>
          <a:prstGeom prst="doubleWav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সকলকে</a:t>
            </a:r>
            <a:r>
              <a:rPr lang="en-US" sz="6600" dirty="0" smtClean="0"/>
              <a:t> </a:t>
            </a:r>
            <a:r>
              <a:rPr lang="en-US" sz="6600" dirty="0" err="1" smtClean="0"/>
              <a:t>ধন্যবাদ</a:t>
            </a:r>
            <a:r>
              <a:rPr lang="en-US" sz="6600" dirty="0" smtClean="0"/>
              <a:t> </a:t>
            </a:r>
            <a:endParaRPr lang="en-US" sz="6600" dirty="0"/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1219200" y="0"/>
            <a:ext cx="5867400" cy="1143000"/>
          </a:xfrm>
          <a:prstGeom prst="wav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বলতো</a:t>
            </a:r>
            <a:r>
              <a:rPr lang="en-US" sz="4800" dirty="0" smtClean="0"/>
              <a:t> </a:t>
            </a:r>
            <a:r>
              <a:rPr lang="en-US" sz="4800" dirty="0" err="1" smtClean="0"/>
              <a:t>ছবি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গুলো</a:t>
            </a:r>
            <a:r>
              <a:rPr lang="en-US" sz="4800" dirty="0" smtClean="0"/>
              <a:t> </a:t>
            </a:r>
            <a:r>
              <a:rPr lang="en-US" sz="4800" dirty="0" err="1" smtClean="0"/>
              <a:t>কিসের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4" name="Picture 3" descr="nr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00200"/>
            <a:ext cx="8229600" cy="462398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7599734" cy="57150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609600" y="914400"/>
            <a:ext cx="8077200" cy="4724400"/>
          </a:xfrm>
          <a:prstGeom prst="cub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তোমাদের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শ্রেনিতে</a:t>
            </a:r>
            <a:r>
              <a:rPr lang="en-US" sz="5400" dirty="0" smtClean="0"/>
              <a:t>  </a:t>
            </a:r>
            <a:r>
              <a:rPr lang="en-US" sz="5400" dirty="0" err="1" smtClean="0"/>
              <a:t>ক্লাস</a:t>
            </a:r>
            <a:r>
              <a:rPr lang="en-US" sz="5400" dirty="0" smtClean="0"/>
              <a:t>  </a:t>
            </a:r>
            <a:r>
              <a:rPr lang="en-US" sz="5400" dirty="0" err="1" smtClean="0"/>
              <a:t>ক্যাপ্টেন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কিভাবে</a:t>
            </a:r>
            <a:r>
              <a:rPr lang="en-US" sz="5400" dirty="0" smtClean="0"/>
              <a:t> </a:t>
            </a:r>
            <a:r>
              <a:rPr lang="en-US" sz="5400" dirty="0" err="1" smtClean="0"/>
              <a:t>বানাও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09600" y="914400"/>
            <a:ext cx="7772400" cy="4953000"/>
          </a:xfrm>
          <a:prstGeom prst="cloudCallou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নির্বাচন</a:t>
            </a:r>
            <a:r>
              <a:rPr lang="en-US" sz="9600" dirty="0" smtClean="0"/>
              <a:t> </a:t>
            </a:r>
            <a:endParaRPr lang="en-US" sz="96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304800"/>
            <a:ext cx="8763000" cy="65532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এ </a:t>
            </a:r>
            <a:r>
              <a:rPr lang="en-US" sz="3600" dirty="0" err="1" smtClean="0">
                <a:solidFill>
                  <a:srgbClr val="00B050"/>
                </a:solidFill>
              </a:rPr>
              <a:t>অধ্যায়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শেষে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শিক্ষার্থীরা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যা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জানতে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</a:rPr>
              <a:t>….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200" dirty="0" err="1" smtClean="0">
                <a:solidFill>
                  <a:srgbClr val="008000"/>
                </a:solidFill>
              </a:rPr>
              <a:t>নির্বাচন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</a:rPr>
              <a:t>কি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</a:rPr>
              <a:t>তা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</a:rPr>
              <a:t>বলতে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</a:rPr>
              <a:t>পারবে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008000"/>
                </a:solidFill>
              </a:rPr>
              <a:t>নির্বাচনের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</a:rPr>
              <a:t>প্রয়োজনীয়তা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</a:rPr>
              <a:t>ব্যাখ্যা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</a:rPr>
              <a:t>করতে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</a:rPr>
              <a:t>পারবে</a:t>
            </a:r>
            <a:r>
              <a:rPr lang="en-US" sz="3600" dirty="0" smtClean="0">
                <a:solidFill>
                  <a:srgbClr val="008000"/>
                </a:solidFill>
              </a:rPr>
              <a:t>।</a:t>
            </a:r>
          </a:p>
          <a:p>
            <a:pPr algn="ctr"/>
            <a:r>
              <a:rPr lang="en-US" sz="3600" dirty="0" err="1" smtClean="0">
                <a:solidFill>
                  <a:srgbClr val="008000"/>
                </a:solidFill>
              </a:rPr>
              <a:t>নির্বাচন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</a:rPr>
              <a:t>পদ্ধতি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smtClean="0">
                <a:solidFill>
                  <a:srgbClr val="008000"/>
                </a:solidFill>
              </a:rPr>
              <a:t>সম্পর্কে </a:t>
            </a:r>
            <a:r>
              <a:rPr lang="en-US" sz="3600" dirty="0" err="1" smtClean="0">
                <a:solidFill>
                  <a:srgbClr val="008000"/>
                </a:solidFill>
              </a:rPr>
              <a:t>বলতে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</a:rPr>
              <a:t>পারবে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</a:p>
          <a:p>
            <a:pPr algn="ctr"/>
            <a:endParaRPr lang="en-US" sz="3600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762000" y="914400"/>
            <a:ext cx="7162800" cy="4495800"/>
          </a:xfrm>
          <a:prstGeom prst="flowChartMultidocument">
            <a:avLst/>
          </a:prstGeom>
          <a:solidFill>
            <a:srgbClr val="1530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নির্বাচন</a:t>
            </a:r>
            <a:r>
              <a:rPr lang="en-US" sz="4400" dirty="0" smtClean="0"/>
              <a:t>  </a:t>
            </a:r>
            <a:r>
              <a:rPr lang="en-US" sz="4400" dirty="0" err="1" smtClean="0"/>
              <a:t>এমন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প্রক্রিয়া</a:t>
            </a:r>
            <a:r>
              <a:rPr lang="en-US" sz="4400" dirty="0" smtClean="0"/>
              <a:t> </a:t>
            </a:r>
            <a:r>
              <a:rPr lang="en-US" sz="4400" dirty="0" err="1" smtClean="0"/>
              <a:t>যার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মাধ্যমে</a:t>
            </a:r>
            <a:r>
              <a:rPr lang="en-US" sz="4400" dirty="0" smtClean="0"/>
              <a:t> </a:t>
            </a:r>
            <a:r>
              <a:rPr lang="en-US" sz="4400" dirty="0" err="1" smtClean="0"/>
              <a:t>নাগরিকরা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তাদের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পছন্দ</a:t>
            </a:r>
            <a:r>
              <a:rPr lang="en-US" sz="4400" dirty="0" smtClean="0"/>
              <a:t> </a:t>
            </a:r>
            <a:r>
              <a:rPr lang="en-US" sz="4400" dirty="0" err="1" smtClean="0"/>
              <a:t>মত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প্রতিনিধি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নির্বাচন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। </a:t>
            </a:r>
            <a:endParaRPr lang="en-US" sz="4400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8033784" cy="471607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206</Words>
  <Application>Microsoft Office PowerPoint</Application>
  <PresentationFormat>On-screen Show 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HC</cp:lastModifiedBy>
  <cp:revision>53</cp:revision>
  <dcterms:created xsi:type="dcterms:W3CDTF">2006-08-16T00:00:00Z</dcterms:created>
  <dcterms:modified xsi:type="dcterms:W3CDTF">2020-08-03T06:37:10Z</dcterms:modified>
</cp:coreProperties>
</file>