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5" r:id="rId6"/>
    <p:sldId id="263" r:id="rId7"/>
    <p:sldId id="270" r:id="rId8"/>
    <p:sldId id="271" r:id="rId9"/>
    <p:sldId id="272" r:id="rId10"/>
    <p:sldId id="264" r:id="rId11"/>
    <p:sldId id="267" r:id="rId12"/>
    <p:sldId id="266" r:id="rId13"/>
    <p:sldId id="268" r:id="rId14"/>
    <p:sldId id="274" r:id="rId15"/>
  </p:sldIdLst>
  <p:sldSz cx="91440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CAE8A5F7-CDD0-453A-ADCE-E2557C236AF1}">
          <p14:sldIdLst>
            <p14:sldId id="256"/>
            <p14:sldId id="259"/>
            <p14:sldId id="260"/>
            <p14:sldId id="261"/>
            <p14:sldId id="265"/>
            <p14:sldId id="263"/>
            <p14:sldId id="270"/>
            <p14:sldId id="271"/>
            <p14:sldId id="272"/>
            <p14:sldId id="264"/>
            <p14:sldId id="267"/>
            <p14:sldId id="266"/>
            <p14:sldId id="268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6" autoAdjust="0"/>
    <p:restoredTop sz="94660"/>
  </p:normalViewPr>
  <p:slideViewPr>
    <p:cSldViewPr>
      <p:cViewPr>
        <p:scale>
          <a:sx n="73" d="100"/>
          <a:sy n="73" d="100"/>
        </p:scale>
        <p:origin x="-1446" y="-72"/>
      </p:cViewPr>
      <p:guideLst>
        <p:guide orient="horz" pos="230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107456"/>
        <c:axId val="193108992"/>
      </c:barChart>
      <c:catAx>
        <c:axId val="193107456"/>
        <c:scaling>
          <c:orientation val="minMax"/>
        </c:scaling>
        <c:delete val="0"/>
        <c:axPos val="b"/>
        <c:majorTickMark val="out"/>
        <c:minorTickMark val="none"/>
        <c:tickLblPos val="nextTo"/>
        <c:crossAx val="193108992"/>
        <c:crosses val="autoZero"/>
        <c:auto val="1"/>
        <c:lblAlgn val="ctr"/>
        <c:lblOffset val="100"/>
        <c:noMultiLvlLbl val="0"/>
      </c:catAx>
      <c:valAx>
        <c:axId val="193108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3107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B0F06-991C-413C-B058-DC9514C1D8FD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5875" y="685800"/>
            <a:ext cx="4286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95FBE-83F8-432A-B517-B5498FA4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25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85875" y="685800"/>
            <a:ext cx="4286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95FBE-83F8-432A-B517-B5498FA4BB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46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85875" y="685800"/>
            <a:ext cx="4286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ৌরজগত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95FBE-83F8-432A-B517-B5498FA4BB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7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85875" y="685800"/>
            <a:ext cx="4286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95FBE-83F8-432A-B517-B5498FA4BB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3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95FBE-83F8-432A-B517-B5498FA4BB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32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85875" y="685800"/>
            <a:ext cx="4286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95FBE-83F8-432A-B517-B5498FA4BB6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2456"/>
            <a:ext cx="777240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5280"/>
            <a:ext cx="640080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9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7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3267"/>
            <a:ext cx="2057400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3267"/>
            <a:ext cx="6019800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8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1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00696"/>
            <a:ext cx="777240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00497"/>
            <a:ext cx="7772400" cy="16001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0334"/>
            <a:ext cx="4038600" cy="51494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0334"/>
            <a:ext cx="4038600" cy="51494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3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947"/>
            <a:ext cx="82296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7456"/>
            <a:ext cx="4040188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9869"/>
            <a:ext cx="4040188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637456"/>
            <a:ext cx="4041775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319869"/>
            <a:ext cx="4041775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4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7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6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91253"/>
            <a:ext cx="300831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91256"/>
            <a:ext cx="5111750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530776"/>
            <a:ext cx="300831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9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20642"/>
            <a:ext cx="548640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53627"/>
            <a:ext cx="548640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25163"/>
            <a:ext cx="548640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92947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6880"/>
            <a:ext cx="8229600" cy="4827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780109"/>
            <a:ext cx="21336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780109"/>
            <a:ext cx="28956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780109"/>
            <a:ext cx="21336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6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52400"/>
            <a:ext cx="3313355" cy="1815637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bn-BD" sz="8000" dirty="0" smtClean="0">
                <a:solidFill>
                  <a:srgbClr val="FF0000"/>
                </a:solidFill>
              </a:rPr>
              <a:t>স্বা</a:t>
            </a:r>
            <a:r>
              <a:rPr lang="bn-BD" sz="8000" dirty="0" smtClean="0">
                <a:solidFill>
                  <a:srgbClr val="00B050"/>
                </a:solidFill>
              </a:rPr>
              <a:t>গ</a:t>
            </a:r>
            <a:r>
              <a:rPr lang="bn-BD" sz="8000" dirty="0" smtClean="0">
                <a:solidFill>
                  <a:schemeClr val="accent1">
                    <a:lumMod val="50000"/>
                  </a:schemeClr>
                </a:solidFill>
              </a:rPr>
              <a:t>ত</a:t>
            </a:r>
            <a:r>
              <a:rPr lang="bn-BD" sz="8000" dirty="0" smtClean="0">
                <a:solidFill>
                  <a:schemeClr val="accent6">
                    <a:lumMod val="75000"/>
                  </a:schemeClr>
                </a:solidFill>
              </a:rPr>
              <a:t>ম</a:t>
            </a:r>
            <a:endParaRPr lang="en-US" sz="8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0"/>
            <a:ext cx="7365274" cy="491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90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.091 L 0.077 0.238 L -0.077 0.238 L -0.125 0.091 L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667000" y="228600"/>
            <a:ext cx="3962400" cy="1295400"/>
          </a:xfrm>
        </p:spPr>
        <p:txBody>
          <a:bodyPr>
            <a:noAutofit/>
          </a:bodyPr>
          <a:lstStyle/>
          <a:p>
            <a:pPr algn="ctr"/>
            <a:r>
              <a:rPr lang="bn-BD" sz="8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8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5562600"/>
            <a:ext cx="8229600" cy="109389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bn-BD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 থেকে দূরত্ব অনুসারে গ্রহ গুলোর নাম লিখ।</a:t>
            </a:r>
            <a:endParaRPr lang="en-US" sz="7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0"/>
            <a:ext cx="7500935" cy="380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62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build="p"/>
      <p:bldP spid="4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u="sng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181600"/>
            <a:ext cx="82296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পৃথিবীকে কেন আদর্শ গ্রহ বলা হয়? ব্যাখা কর।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40873"/>
            <a:ext cx="5257800" cy="301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81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6000" u="sng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819400"/>
            <a:ext cx="6777317" cy="3742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১।জীব বসবাসের জন্য বায়ুমণ্ডলে কি থাকা প্রয়োজন?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২।সূর্যের নিকটতম গ্রহের নাম কি?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পৃথিবীর নিকটতম গ্রহের নাম কি?</a:t>
            </a:r>
          </a:p>
        </p:txBody>
      </p:sp>
    </p:spTree>
    <p:extLst>
      <p:ext uri="{BB962C8B-B14F-4D97-AF65-F5344CB8AC3E}">
        <p14:creationId xmlns:p14="http://schemas.microsoft.com/office/powerpoint/2010/main" val="407181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3657600" cy="533400"/>
          </a:xfrm>
        </p:spPr>
        <p:txBody>
          <a:bodyPr>
            <a:noAutofit/>
          </a:bodyPr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4000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364" y="5181615"/>
            <a:ext cx="7239001" cy="1143001"/>
          </a:xfrm>
        </p:spPr>
        <p:txBody>
          <a:bodyPr>
            <a:noAutofit/>
          </a:bodyPr>
          <a:lstStyle/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চিত্র থেকে বুধ ও শুক্র গ্রহের তুলনামূলক বৈশিষ্ট্যের বিবরণ দাও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62000"/>
            <a:ext cx="6172199" cy="40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34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4254" y="224246"/>
            <a:ext cx="32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71600"/>
            <a:ext cx="8771709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65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098" y="2919549"/>
            <a:ext cx="34688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নিকুঞ্জ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দাস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সহকারী  শিক্ষক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চান্দগ্রাম উচ্চ বিদ্যালয়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বড়লেখা মৌলভীবাজার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800" y="457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599" y="1558834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1558834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4777" y="3104215"/>
            <a:ext cx="274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বিষয়ঃভূগোল </a:t>
            </a:r>
          </a:p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শ্রেণীঃনবম</a:t>
            </a:r>
          </a:p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সময়ঃ৪৫ মিনিট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7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95063066"/>
              </p:ext>
            </p:extLst>
          </p:nvPr>
        </p:nvGraphicFramePr>
        <p:xfrm>
          <a:off x="533400" y="0"/>
          <a:ext cx="85344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1" y="304800"/>
            <a:ext cx="896758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23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001" y="1981200"/>
            <a:ext cx="7775199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199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সৌরজগৎ</a:t>
            </a:r>
            <a:endParaRPr lang="en-US" sz="199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596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bn-BD" sz="7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endParaRPr lang="en-US" sz="7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7675" y="2438400"/>
            <a:ext cx="8229600" cy="378565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সৌরজগতের বিভিন্ন গ্রহগুলোর নাম লিখতে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4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গ্রহটি জীব বসবাসের উপযোগী ও কেন তা লিখতে পারবে।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 ছাড়া অন্য কোন গ্রহে মানুষ বসবাস করতে পারবে না কেন তা লিখতে পারবে।</a:t>
            </a:r>
            <a:endParaRPr lang="en-US" sz="4000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133600" y="685799"/>
            <a:ext cx="5334000" cy="16002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bn-BD" sz="6000" dirty="0" smtClean="0"/>
              <a:t> শিখনফল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50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-1612i3\Desktop\New folder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999" y="369332"/>
            <a:ext cx="8610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64583" y="816820"/>
            <a:ext cx="762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বুধ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64583" y="1447800"/>
            <a:ext cx="762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bn-BD" dirty="0" smtClean="0"/>
              <a:t> শূক্র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2133600"/>
            <a:ext cx="762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পৃথিবী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64583" y="2819400"/>
            <a:ext cx="762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মঙ্গল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58052" y="4142405"/>
            <a:ext cx="762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শনি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16834" y="3423149"/>
            <a:ext cx="762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বৃহস্পতি</a:t>
            </a:r>
            <a:r>
              <a:rPr lang="bn-BD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49343" y="4834112"/>
            <a:ext cx="762000" cy="2769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ইউরেনাস </a:t>
            </a:r>
            <a:endParaRPr lang="en-US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24158" y="5395176"/>
            <a:ext cx="895894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নেপচুন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4-Point Star 14"/>
          <p:cNvSpPr/>
          <p:nvPr/>
        </p:nvSpPr>
        <p:spPr>
          <a:xfrm flipH="1" flipV="1">
            <a:off x="1475354" y="4026932"/>
            <a:ext cx="533400" cy="468868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4-Point Star 26"/>
          <p:cNvSpPr/>
          <p:nvPr/>
        </p:nvSpPr>
        <p:spPr>
          <a:xfrm flipH="1" flipV="1">
            <a:off x="2464947" y="4026932"/>
            <a:ext cx="533400" cy="468868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4-Point Star 19"/>
          <p:cNvSpPr/>
          <p:nvPr/>
        </p:nvSpPr>
        <p:spPr>
          <a:xfrm flipH="1" flipV="1">
            <a:off x="1219200" y="2152803"/>
            <a:ext cx="533400" cy="468868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4-Point Star 20"/>
          <p:cNvSpPr/>
          <p:nvPr/>
        </p:nvSpPr>
        <p:spPr>
          <a:xfrm flipH="1" flipV="1">
            <a:off x="6934200" y="1752600"/>
            <a:ext cx="533400" cy="468868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2" name="4-Point Star 21"/>
          <p:cNvSpPr/>
          <p:nvPr/>
        </p:nvSpPr>
        <p:spPr>
          <a:xfrm flipH="1" flipV="1">
            <a:off x="5334000" y="3124200"/>
            <a:ext cx="533400" cy="468868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4-Point Star 22"/>
          <p:cNvSpPr/>
          <p:nvPr/>
        </p:nvSpPr>
        <p:spPr>
          <a:xfrm flipH="1" flipV="1">
            <a:off x="6705600" y="5017532"/>
            <a:ext cx="533400" cy="468868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4-Point Star 23"/>
          <p:cNvSpPr/>
          <p:nvPr/>
        </p:nvSpPr>
        <p:spPr>
          <a:xfrm flipH="1" flipV="1">
            <a:off x="2438400" y="6084332"/>
            <a:ext cx="533400" cy="468868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4-Point Star 24"/>
          <p:cNvSpPr/>
          <p:nvPr/>
        </p:nvSpPr>
        <p:spPr>
          <a:xfrm flipH="1" flipV="1">
            <a:off x="3124200" y="4788932"/>
            <a:ext cx="533400" cy="468868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7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repeatCount="300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repeatCount="300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repeatCount="300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repeatCount="300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repeatCount="300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repeatCount="300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5" grpId="0" animBg="1"/>
      <p:bldP spid="2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52714" y="457200"/>
            <a:ext cx="7162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গ্রহে জীব বসবাসের উপাত্ত সমূহ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9000" y="4648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4463534"/>
            <a:ext cx="2209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বুধ গ্রহ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33318"/>
              </p:ext>
            </p:extLst>
          </p:nvPr>
        </p:nvGraphicFramePr>
        <p:xfrm>
          <a:off x="1" y="5571530"/>
          <a:ext cx="9136626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99"/>
                <a:gridCol w="1288027"/>
                <a:gridCol w="1066800"/>
                <a:gridCol w="914400"/>
                <a:gridCol w="1524000"/>
                <a:gridCol w="1607573"/>
                <a:gridCol w="1447800"/>
                <a:gridCol w="678427"/>
              </a:tblGrid>
              <a:tr h="676870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গ্রহ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সূর্য</a:t>
                      </a:r>
                      <a:r>
                        <a:rPr lang="bn-BD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থেকে দূরত্ব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ব্যাস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সূর্যকে </a:t>
                      </a:r>
                      <a:r>
                        <a:rPr lang="bn-BD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প্রদক্ষিণ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নিজ অক্ষে</a:t>
                      </a:r>
                      <a:r>
                        <a:rPr lang="bn-BD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আবর্তন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বায়ুমন্ডল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ভূত্বক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উপগ্রহ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বুধ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.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 কোটি কিঃ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মিঃ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.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৮৫০ কোটি কিঃ মিঃ 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৮৮দিন  </a:t>
                      </a:r>
                    </a:p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৫৮দিন ১৭ ঘঃ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সীসা ও দস্তার মতো ধাতু গলে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বাস্প হয়।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অসংখ্য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গর্তে  ভরা 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পাহাড়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সমতল ভূমি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নেই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751" y="2109651"/>
            <a:ext cx="275272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44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045386"/>
              </p:ext>
            </p:extLst>
          </p:nvPr>
        </p:nvGraphicFramePr>
        <p:xfrm>
          <a:off x="76200" y="5334000"/>
          <a:ext cx="9067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295400"/>
                <a:gridCol w="1524000"/>
                <a:gridCol w="1143000"/>
                <a:gridCol w="2514600"/>
                <a:gridCol w="1219200"/>
                <a:gridCol w="762000"/>
              </a:tblGrid>
              <a:tr h="472440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গ্রহ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সূর্য</a:t>
                      </a:r>
                      <a:r>
                        <a:rPr lang="bn-BD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থেকে দূরত্ব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ব্যাস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সূর্যকে </a:t>
                      </a:r>
                      <a:r>
                        <a:rPr lang="bn-BD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প্রদক্ষিণ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বায়ুমন্ডল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নিজ অক্ষে</a:t>
                      </a:r>
                      <a:r>
                        <a:rPr lang="bn-BD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আবর্তন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উপগ্রহ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শুক্র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.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 কোটি কিঃমিঃ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.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১০৪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কোটি কিঃ মিঃ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২২৫দিন  </a:t>
                      </a:r>
                    </a:p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কার্বন ডাইঅক্সাইডের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ঘন মেঘের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এসিড 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বৃষ্টি হয় ।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২২৫</a:t>
                      </a:r>
                      <a:r>
                        <a:rPr lang="bn-BD" sz="2400" baseline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দিনে এক বছর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নেই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90800" y="39624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/>
              <a:t> 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শুক্র গ্রহ</a:t>
            </a:r>
            <a:endParaRPr lang="en-US" sz="7200" dirty="0"/>
          </a:p>
        </p:txBody>
      </p:sp>
      <p:pic>
        <p:nvPicPr>
          <p:cNvPr id="1069" name="Picture 45" descr="C:\Users\Doel-1612i3\Desktop\grop project 4\New folder\venu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228600"/>
            <a:ext cx="3657600" cy="358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15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33800" y="4016929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745430"/>
              </p:ext>
            </p:extLst>
          </p:nvPr>
        </p:nvGraphicFramePr>
        <p:xfrm>
          <a:off x="41787" y="4632960"/>
          <a:ext cx="9136626" cy="260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734"/>
                <a:gridCol w="990600"/>
                <a:gridCol w="990600"/>
                <a:gridCol w="1256879"/>
                <a:gridCol w="1447800"/>
                <a:gridCol w="1600200"/>
                <a:gridCol w="1371600"/>
                <a:gridCol w="720213"/>
              </a:tblGrid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গ্রহ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সূর্য</a:t>
                      </a:r>
                      <a:r>
                        <a:rPr lang="bn-BD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থেকে দূরত্ব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ব্যাস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সূর্যকে </a:t>
                      </a:r>
                      <a:r>
                        <a:rPr lang="bn-BD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প্রদক্ষিণ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পৃথিবীকে প্রদক্ষিণ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বায়ুমন্ডল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ভূত্বক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উপগ্রহ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190500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পৃথিবী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১৫কোটিকিঃমিঃ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.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৬৬৭ কোটি কিঃমিঃ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৩৬৫ দিন ৫ঘঃ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৪৮মিঃ ৪৭সেঃ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</a:p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নিজ অক্ষে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আবর্তন২৩ঘঃ ৫৬মিঃ ৪সেঃ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প্রয়োজনীয়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অক্সিজেন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নাইট্রোজেন ও তাপমাত্রা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পাহাড়,পর্বত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নদী ও সমতল ভূমি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চাঁদ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075" y="381000"/>
            <a:ext cx="397192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65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1676</TotalTime>
  <Words>288</Words>
  <Application>Microsoft Office PowerPoint</Application>
  <PresentationFormat>Custom</PresentationFormat>
  <Paragraphs>94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স্বাগতম</vt:lpstr>
      <vt:lpstr>PowerPoint Presentation</vt:lpstr>
      <vt:lpstr>PowerPoint Presentation</vt:lpstr>
      <vt:lpstr>PowerPoint Presentation</vt:lpstr>
      <vt:lpstr>            </vt:lpstr>
      <vt:lpstr>PowerPoint Presentation</vt:lpstr>
      <vt:lpstr>PowerPoint Presentation</vt:lpstr>
      <vt:lpstr>PowerPoint Presentation</vt:lpstr>
      <vt:lpstr>PowerPoint Presentation</vt:lpstr>
      <vt:lpstr>একক কাজ</vt:lpstr>
      <vt:lpstr>দলীয় কাজ</vt:lpstr>
      <vt:lpstr>মুল্যায়ন</vt:lpstr>
      <vt:lpstr>          বাড়ির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Doel-1612i3</dc:creator>
  <cp:lastModifiedBy>chandgram</cp:lastModifiedBy>
  <cp:revision>253</cp:revision>
  <dcterms:created xsi:type="dcterms:W3CDTF">2006-08-16T00:00:00Z</dcterms:created>
  <dcterms:modified xsi:type="dcterms:W3CDTF">2020-08-02T10:33:35Z</dcterms:modified>
</cp:coreProperties>
</file>