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313" r:id="rId6"/>
    <p:sldId id="262" r:id="rId7"/>
    <p:sldId id="257" r:id="rId8"/>
    <p:sldId id="315" r:id="rId9"/>
    <p:sldId id="314" r:id="rId10"/>
    <p:sldId id="316" r:id="rId11"/>
    <p:sldId id="307" r:id="rId12"/>
    <p:sldId id="317" r:id="rId13"/>
    <p:sldId id="306" r:id="rId14"/>
    <p:sldId id="318" r:id="rId15"/>
    <p:sldId id="303" r:id="rId16"/>
    <p:sldId id="272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166-A273-4014-8208-DC49CD8F3F32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6604-EAA0-4B43-A0D4-D5DE147A17C3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68A-DCB0-4FBC-85AA-FC6729784D8C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B28-90ED-4A22-AF8F-690B9B71B416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61B2-72FF-4F80-A14E-C57872FF671C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A73C-B455-4298-9100-698163A0122E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0004-9A41-46A8-A16E-A58F135BDC3F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62B-E6EC-490C-874B-10DC745C2E03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8ACF-5923-482B-B99B-388EB3F86A4B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6670-1F1F-4486-99E4-60080398BEFE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9F95-ACC2-4DB2-9A1C-D340AF2FE105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ADCC-5FA2-410B-AB52-3DDE1A7B4BAD}" type="datetime9">
              <a:rPr lang="en-US" smtClean="0"/>
              <a:t>6/17/2020 1:15:55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73AB-2FBE-48B2-84F8-35A5475DBD49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44" y="188686"/>
            <a:ext cx="7286170" cy="1456824"/>
          </a:xfrm>
          <a:prstGeom prst="rect">
            <a:avLst/>
          </a:prstGeom>
        </p:spPr>
      </p:pic>
      <p:pic>
        <p:nvPicPr>
          <p:cNvPr id="9" name="Picture 8" descr="durg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4" y="1741715"/>
            <a:ext cx="7997370" cy="439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F06A-E0AC-4156-AB28-1632CA016BD9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006771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debi kal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9" y="647019"/>
            <a:ext cx="3352799" cy="53618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20457" y="885371"/>
            <a:ext cx="77796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গৃহে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মন্ডপে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চক্ষু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ধ্যান,পূজা,আরতি,ভোগ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D07-E799-4A08-87F5-07A5D404F817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703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C:\Users\mogno\Desktop\ধর্ম\debi kali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6085" y="307749"/>
            <a:ext cx="6302601" cy="3204708"/>
          </a:xfrm>
          <a:prstGeom prst="rect">
            <a:avLst/>
          </a:prstGeom>
          <a:noFill/>
        </p:spPr>
      </p:pic>
      <p:pic>
        <p:nvPicPr>
          <p:cNvPr id="11" name="Picture 10" descr="upason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857" y="203200"/>
            <a:ext cx="2844800" cy="34108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78857" y="3657600"/>
            <a:ext cx="91585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ধ্যানঃ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শবারূঢ়াং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মহাভীমাং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ঘোর-দংষ্ট্রাবরপ্রদাম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হাস্যযুক্তাং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ত্রিনেত্রাঞ্চ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কপালকর্ত্ত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মুক্তকেশীং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লোলজিহ্বাং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পিবন্তীং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রুধিরং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মুহুঃ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চতুর্বাহুযুতাং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বরাভয়করাং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স্মরে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ৎ।।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6704-E1A8-4C62-986B-A45F4FA1BA19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95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25143" y="827314"/>
            <a:ext cx="59798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সরলার্থঃ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শবারুঢ়া,ভীমা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ত্রিনিয়নী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ভয়ানক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জিহ্বা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মুক্তকেশী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নরকপাল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কর্তৃকা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হাস্যময়ী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ebi kali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1" y="551543"/>
            <a:ext cx="4209142" cy="53702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BC8C-5526-4BB3-AAF0-BA67CF88031D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9429" y="4717144"/>
            <a:ext cx="780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ur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3" y="1755321"/>
            <a:ext cx="6212115" cy="25554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0AC8-1497-4E34-AC6F-FA971EAED9A7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5002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debi kal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188685"/>
            <a:ext cx="3686629" cy="57476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754743"/>
            <a:ext cx="715554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শিক্ষাঃ</a:t>
            </a:r>
            <a:r>
              <a:rPr lang="en-US" dirty="0" smtClean="0"/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নিয়োজিত।তাঁর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অন্যায়কারীর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স্নেহময়ী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87F8-475C-4166-B692-4CB44462A199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771" y="1727200"/>
            <a:ext cx="9187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পুরোহিত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আবির্ভূত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সহধর্মী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5371" y="4360562"/>
            <a:ext cx="1066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উদ্-যাপনের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হয়-বিশ্লেষণ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89F3-0E9B-4B0A-8555-AA51E0779B76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  <p:pic>
        <p:nvPicPr>
          <p:cNvPr id="10" name="Picture 9" descr="h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146" y="2007061"/>
            <a:ext cx="4268830" cy="207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B8D7-80F9-4D1A-80E6-3E1D06876D52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258" y="181048"/>
            <a:ext cx="3041653" cy="1328818"/>
          </a:xfrm>
          <a:prstGeom prst="rect">
            <a:avLst/>
          </a:prstGeom>
        </p:spPr>
      </p:pic>
      <p:pic>
        <p:nvPicPr>
          <p:cNvPr id="11" name="Picture 10" descr="debikali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144" y="1625601"/>
            <a:ext cx="9274628" cy="42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921" y="1249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74C5-EAC6-45F5-BA6A-186AC169FCFA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1" y="1489306"/>
            <a:ext cx="6071115" cy="344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2353" y="1811533"/>
            <a:ext cx="62870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4A30-6D18-4E7F-B77A-B2FC50E19CCD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48DC-8716-4921-ABD9-C492876B4BB5}" type="datetime9">
              <a:rPr lang="en-US" sz="1800" smtClean="0">
                <a:solidFill>
                  <a:srgbClr val="00B0F0"/>
                </a:solidFill>
              </a:rPr>
              <a:t>6/17/2020 1:15:55 AM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80457" y="2525486"/>
            <a:ext cx="9985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A4EF-FA8B-4B3E-8435-5B5BD2BF5445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228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on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37" y="177700"/>
            <a:ext cx="6132069" cy="1103285"/>
          </a:xfrm>
          <a:prstGeom prst="rect">
            <a:avLst/>
          </a:prstGeom>
        </p:spPr>
      </p:pic>
      <p:pic>
        <p:nvPicPr>
          <p:cNvPr id="9" name="Picture 8" descr="debi kali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28" y="1422400"/>
            <a:ext cx="4760685" cy="4397829"/>
          </a:xfrm>
          <a:prstGeom prst="rect">
            <a:avLst/>
          </a:prstGeom>
        </p:spPr>
      </p:pic>
      <p:pic>
        <p:nvPicPr>
          <p:cNvPr id="10" name="Picture 9" descr="debi kali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830" y="1465943"/>
            <a:ext cx="5675084" cy="44994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279E-37AD-4E65-A1E9-3C30826DEF02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780" y="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0628" y="1770743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8571" y="2278743"/>
            <a:ext cx="5225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ebi kali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14" y="1393372"/>
            <a:ext cx="5762172" cy="47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7C7C-385B-4CB7-86EA-60D68D86B6D3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co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542" y="0"/>
            <a:ext cx="5152572" cy="1347105"/>
          </a:xfrm>
          <a:prstGeom prst="rect">
            <a:avLst/>
          </a:prstGeom>
        </p:spPr>
      </p:pic>
      <p:pic>
        <p:nvPicPr>
          <p:cNvPr id="10" name="Picture 9" descr="debi k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71" y="1045029"/>
            <a:ext cx="4194629" cy="508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57486" y="1407886"/>
            <a:ext cx="68217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বিনাসে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অশুভ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841-161A-4FFF-AF8F-34B9A543D2DF}" type="datetime9">
              <a:rPr lang="en-US" sz="1800" smtClean="0">
                <a:solidFill>
                  <a:schemeClr val="tx1"/>
                </a:solidFill>
              </a:rPr>
              <a:t>6/17/2020 1:15:55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85743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MITALI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SARKAR.Shibgonj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pilot Girls High </a:t>
            </a:r>
            <a:r>
              <a:rPr lang="en-US" sz="18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school.Bogura</a:t>
            </a:r>
            <a:r>
              <a:rPr lang="en-US" sz="18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.</a:t>
            </a:r>
            <a:endParaRPr lang="en-US" sz="18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dokkhina ka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26" y="302984"/>
            <a:ext cx="2679474" cy="3238501"/>
          </a:xfrm>
          <a:prstGeom prst="rect">
            <a:avLst/>
          </a:prstGeom>
        </p:spPr>
      </p:pic>
      <p:pic>
        <p:nvPicPr>
          <p:cNvPr id="9" name="Picture 8" descr="vodro k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886" y="383494"/>
            <a:ext cx="2510971" cy="3143477"/>
          </a:xfrm>
          <a:prstGeom prst="rect">
            <a:avLst/>
          </a:prstGeom>
        </p:spPr>
      </p:pic>
      <p:pic>
        <p:nvPicPr>
          <p:cNvPr id="10" name="Picture 9" descr="ma tar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600" y="418191"/>
            <a:ext cx="2394857" cy="3152323"/>
          </a:xfrm>
          <a:prstGeom prst="rect">
            <a:avLst/>
          </a:prstGeom>
        </p:spPr>
      </p:pic>
      <p:pic>
        <p:nvPicPr>
          <p:cNvPr id="12" name="Picture 11" descr="debikali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0172" y="391886"/>
            <a:ext cx="2902857" cy="320765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4743" y="4339771"/>
            <a:ext cx="10813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সহধর্মিনী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শ্মশান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হয়।এ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ইত্যাদী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4672" y="3491077"/>
            <a:ext cx="164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4132268" y="3433021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786066" y="3447534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9713942" y="3447534"/>
            <a:ext cx="1287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6629" y="4438250"/>
            <a:ext cx="5007428" cy="76944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  </a:t>
            </a:r>
            <a:endParaRPr lang="en-GB" sz="4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BA9D-0F57-468E-916B-3DFC55426AA8}" type="datetime9">
              <a:rPr lang="en-US" sz="1800" smtClean="0">
                <a:solidFill>
                  <a:srgbClr val="0070C0"/>
                </a:solidFill>
              </a:rPr>
              <a:t>6/17/2020 1:15:55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495</Words>
  <Application>Microsoft Office PowerPoint</Application>
  <PresentationFormat>Widescreen</PresentationFormat>
  <Paragraphs>91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492</cp:revision>
  <dcterms:created xsi:type="dcterms:W3CDTF">2020-04-04T15:22:44Z</dcterms:created>
  <dcterms:modified xsi:type="dcterms:W3CDTF">2020-06-16T19:16:46Z</dcterms:modified>
</cp:coreProperties>
</file>