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3" r:id="rId2"/>
    <p:sldId id="258" r:id="rId3"/>
    <p:sldId id="259" r:id="rId4"/>
    <p:sldId id="284" r:id="rId5"/>
    <p:sldId id="260" r:id="rId6"/>
    <p:sldId id="261" r:id="rId7"/>
    <p:sldId id="262" r:id="rId8"/>
    <p:sldId id="263" r:id="rId9"/>
    <p:sldId id="294" r:id="rId10"/>
    <p:sldId id="295" r:id="rId11"/>
    <p:sldId id="266" r:id="rId12"/>
    <p:sldId id="265" r:id="rId13"/>
    <p:sldId id="267" r:id="rId14"/>
    <p:sldId id="268" r:id="rId15"/>
    <p:sldId id="269" r:id="rId16"/>
    <p:sldId id="285" r:id="rId17"/>
    <p:sldId id="270" r:id="rId18"/>
    <p:sldId id="291" r:id="rId19"/>
    <p:sldId id="271" r:id="rId20"/>
    <p:sldId id="287" r:id="rId21"/>
    <p:sldId id="286" r:id="rId22"/>
    <p:sldId id="273" r:id="rId23"/>
    <p:sldId id="274" r:id="rId24"/>
    <p:sldId id="276" r:id="rId25"/>
    <p:sldId id="289" r:id="rId26"/>
    <p:sldId id="292" r:id="rId27"/>
    <p:sldId id="288" r:id="rId28"/>
    <p:sldId id="293" r:id="rId29"/>
    <p:sldId id="290" r:id="rId30"/>
    <p:sldId id="277" r:id="rId31"/>
    <p:sldId id="278" r:id="rId32"/>
    <p:sldId id="279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81" d="100"/>
          <a:sy n="81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7252-27BF-4E2D-B663-445A0D507D1A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D953-5B1E-4BBE-96CB-52733EEF4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25F1-5E5B-41FE-97D2-2659242D0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25F1-5E5B-41FE-97D2-2659242D0A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 ।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7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জোড়ায়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3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79A06-3D6A-40B7-9AE4-5B54139D64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8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84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0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9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17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85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55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039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01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822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35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833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062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75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156" y="100208"/>
            <a:ext cx="8992644" cy="6638795"/>
          </a:xfrm>
          <a:prstGeom prst="rect">
            <a:avLst/>
          </a:prstGeom>
          <a:noFill/>
          <a:ln w="2127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77763" y="294968"/>
            <a:ext cx="8561437" cy="625823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243" y="1716470"/>
            <a:ext cx="6067314" cy="422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1" y="591056"/>
            <a:ext cx="6553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ল্টিমিডিয়া ক্লাসে স্বাগত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676273" y="1"/>
            <a:ext cx="45320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76200" y="1"/>
            <a:ext cx="47524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7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821_0011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215" y="2133600"/>
            <a:ext cx="4953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rved Up Ribbon 2"/>
          <p:cNvSpPr/>
          <p:nvPr/>
        </p:nvSpPr>
        <p:spPr>
          <a:xfrm>
            <a:off x="1524000" y="609600"/>
            <a:ext cx="6324600" cy="1066800"/>
          </a:xfrm>
          <a:prstGeom prst="ellipseRibbon2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সরব </a:t>
            </a:r>
            <a:r>
              <a:rPr lang="en-US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8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0812" y="432439"/>
            <a:ext cx="5178188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 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শব্দার্থ শিখে 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799465"/>
            <a:ext cx="1743722" cy="8212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হামানদিস্তা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6" y="3626840"/>
            <a:ext cx="1758950" cy="8174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মহাথেরো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3602177"/>
            <a:ext cx="2362200" cy="8174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ধর্মীয় প্রধান গুরু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90" y="1447801"/>
            <a:ext cx="2686810" cy="144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90" y="3124200"/>
            <a:ext cx="2686810" cy="145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248400" y="1600201"/>
            <a:ext cx="24384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 সামগ্রী গুঁড়ো  করার পাত্র ও দন্ড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2678" y="5098465"/>
            <a:ext cx="1758950" cy="8174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চ্যা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48400" y="5105472"/>
            <a:ext cx="2362200" cy="8174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মিয়ানমারের টাকা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90" y="4879233"/>
            <a:ext cx="2666333" cy="145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32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451703"/>
            <a:ext cx="7315200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5844" y="1684691"/>
            <a:ext cx="1571765" cy="817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পাদরি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92964" y="1604380"/>
            <a:ext cx="2460927" cy="8977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 ধর্ম প্রচারক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9463" y="3505200"/>
            <a:ext cx="1672737" cy="8239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আলাওল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9673" y="3429000"/>
            <a:ext cx="2504218" cy="900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সতে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 কবি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69" y="1255203"/>
            <a:ext cx="2438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786335"/>
            <a:ext cx="2450122" cy="161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685800" y="5080294"/>
            <a:ext cx="1672737" cy="8239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প্যাগোডা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49673" y="5029201"/>
            <a:ext cx="2460927" cy="914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বৌদ্ধমন্দির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69" y="3048000"/>
            <a:ext cx="2450123" cy="1580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327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3400" y="3733800"/>
            <a:ext cx="8077200" cy="13716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হামানদিস্তা,চ্যা,মহাথেরো ,পাদরি,প্যাগোডা </a:t>
            </a:r>
          </a:p>
          <a:p>
            <a:pPr lvl="1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দিয়ে একটি করে বাক্য গঠনকর।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790092" y="1220316"/>
            <a:ext cx="3733800" cy="7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u="sng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altLang="en-US" sz="6000" b="1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82" y="1828800"/>
            <a:ext cx="22860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2192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st-asia-ma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167841">
            <a:off x="3587262" y="3962400"/>
            <a:ext cx="1143000" cy="609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31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banglad.gif"/>
          <p:cNvPicPr>
            <a:picLocks noChangeAspect="1"/>
          </p:cNvPicPr>
          <p:nvPr/>
        </p:nvPicPr>
        <p:blipFill>
          <a:blip r:embed="rId2" cstate="print"/>
          <a:srcRect l="7692" r="7692"/>
          <a:stretch>
            <a:fillRect/>
          </a:stretch>
        </p:blipFill>
        <p:spPr>
          <a:xfrm>
            <a:off x="381000" y="381000"/>
            <a:ext cx="4188724" cy="6049108"/>
          </a:xfrm>
          <a:prstGeom prst="rect">
            <a:avLst/>
          </a:prstGeom>
        </p:spPr>
      </p:pic>
      <p:pic>
        <p:nvPicPr>
          <p:cNvPr id="13" name="Picture 12" descr="mburma.gif"/>
          <p:cNvPicPr>
            <a:picLocks noChangeAspect="1"/>
          </p:cNvPicPr>
          <p:nvPr/>
        </p:nvPicPr>
        <p:blipFill>
          <a:blip r:embed="rId3" cstate="print"/>
          <a:srcRect l="9375" r="9062"/>
          <a:stretch>
            <a:fillRect/>
          </a:stretch>
        </p:blipFill>
        <p:spPr>
          <a:xfrm>
            <a:off x="4648200" y="363415"/>
            <a:ext cx="4038600" cy="60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5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3657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3581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4800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রেস্তোরা,সুন্দর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ঝকঝকে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টেবিল-টুল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ভাতের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বলেই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প্লাষ্টিকের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বর্মি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রেস্তোরায়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6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53049"/>
            <a:ext cx="2678724" cy="212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2" y="554415"/>
            <a:ext cx="2667000" cy="212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2908591"/>
            <a:ext cx="2678724" cy="212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32" y="2902188"/>
            <a:ext cx="2737338" cy="2114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554415"/>
            <a:ext cx="2514600" cy="212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16" y="2920500"/>
            <a:ext cx="2514600" cy="210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7553" y="5410200"/>
            <a:ext cx="826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মিয়ানমারের জনপ্রিয় খাবার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5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rmese-foods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533400"/>
            <a:ext cx="80772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308" y="49530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ভাসমান দোকানের এই নুডলস বেশ মজাদার, সকালের নাশতা  হিসেবে আদর্শ খাবার। পোড়া লঙ্কা গুঁরো,তেতঁলের টক,কলার থোড় ইত্যাদি সবজি দিয়ে স্যুপ,ডিমসেদ্ধ মিশিয়ে এই নুডলস তৈরি করা হয়।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ditional-clot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3582643" cy="308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myanmar-models-present-traditional-dresses.jpg"/>
          <p:cNvPicPr>
            <a:picLocks noChangeAspect="1"/>
          </p:cNvPicPr>
          <p:nvPr/>
        </p:nvPicPr>
        <p:blipFill>
          <a:blip r:embed="rId4" cstate="print"/>
          <a:srcRect t="7778" r="7500"/>
          <a:stretch>
            <a:fillRect/>
          </a:stretch>
        </p:blipFill>
        <p:spPr>
          <a:xfrm>
            <a:off x="4749795" y="1295400"/>
            <a:ext cx="3873501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44768" y="4724400"/>
            <a:ext cx="8118231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মেয়েরা ‘কাজিম পিন’ নামক ব্লাউজ ও লুঙ্গি পরে এবং ছেলেরা পকেট ছাড়া শার্ট পরে। থামি (সেলাইবিহীন লুঙ্গি) পরিহীত বর্মী রমণী। </a:t>
            </a:r>
            <a:endParaRPr lang="en-AU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4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33815" y="3431969"/>
            <a:ext cx="3733385" cy="2638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28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1800" b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 জে </a:t>
            </a:r>
            <a:r>
              <a:rPr lang="en-US" sz="1800" b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1800" b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সরকারি পাইল</a:t>
            </a:r>
            <a:r>
              <a:rPr lang="en-US" sz="1800" b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1800" b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18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মতলব (দঃ) ,চাঁদপুর  </a:t>
            </a:r>
          </a:p>
          <a:p>
            <a:pPr marL="0" indent="0">
              <a:buNone/>
            </a:pPr>
            <a:r>
              <a:rPr lang="bn-BD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00" b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1800" b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1800" b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shiuly17bd@gmail.com</a:t>
            </a:r>
            <a:endParaRPr lang="en-US" sz="1800" b="1" dirty="0">
              <a:ln>
                <a:solidFill>
                  <a:schemeClr val="tx2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n>
                <a:solidFill>
                  <a:schemeClr val="tx2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3" y="658851"/>
            <a:ext cx="2164917" cy="2372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4738"/>
            <a:ext cx="2177166" cy="2426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163632" y="3431969"/>
            <a:ext cx="3193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১ম পত্র</a:t>
            </a:r>
            <a:endParaRPr lang="en-US" sz="3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sz="20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DA39A4-A0B7-4C69-8BB0-F9354BA40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81" y="783558"/>
            <a:ext cx="1227749" cy="55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4092"/>
            <a:ext cx="3581400" cy="3229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27538"/>
            <a:ext cx="3581400" cy="32062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3892062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পথেঘাটে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,বাসের চালে প্রায় সর্বত্রই ফুঙ্গিদের দেখা যায়। সকালে তারা খালি পায়ে ভিক্ষা করতে বের হন। ভিক্ষুদের পরিধেয় চীবর সেলাইবিহীন লুঙ্গির মতো। তাদের গায়ে আলাদা এক টুকরো চীবর থাকে।হাত কাটা ও এক কাঁধ কাটা একটি গেঞ্জি থাকে।হাতে থাকে ছাবাইক বা ভিক্ষাপাত্র। সাধারণত লাল ও লালের কাছাকাছি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রঙে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চীবরে রঙ করা হয়।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3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02" y="722067"/>
            <a:ext cx="32766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22068"/>
            <a:ext cx="33528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7600"/>
            <a:ext cx="3352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4" y="3657600"/>
            <a:ext cx="326487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07348" y="3083169"/>
            <a:ext cx="361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মিয়ানমারের কৃষিকাজ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855677"/>
            <a:ext cx="361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মিয়ানমারের মৎস জীবিকা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6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505200" cy="300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3505200" cy="300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403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42413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মিয়ানমারের চ্যা (টাকা)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599" y="4419600"/>
            <a:ext cx="336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মিয়ানমারের ক্ষুদ্র হস্তশিল্প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1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1520"/>
            <a:ext cx="3200400" cy="213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599"/>
            <a:ext cx="3200400" cy="213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2"/>
            <a:ext cx="3097823" cy="2133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11" y="3678850"/>
            <a:ext cx="3200400" cy="212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02182" y="3072825"/>
            <a:ext cx="337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নববর্ষ উৎসব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6643" y="5791199"/>
            <a:ext cx="290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বর্ষবরণ উৎসব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93847"/>
            <a:ext cx="2590800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1"/>
          <a:stretch/>
        </p:blipFill>
        <p:spPr>
          <a:xfrm>
            <a:off x="533400" y="3200400"/>
            <a:ext cx="259080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200401"/>
            <a:ext cx="2502877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4" y="1828800"/>
            <a:ext cx="2619375" cy="201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93847"/>
            <a:ext cx="2514600" cy="198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5800" y="5398477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অধিকাংশ বার্মীজ দোকানের মালিক মেয়েরা। যেন তারা </a:t>
            </a:r>
          </a:p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চির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স্বাধীন......  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9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8290"/>
            <a:ext cx="2819400" cy="2301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16975"/>
            <a:ext cx="23622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2567354" cy="2245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46884" y="5257800"/>
            <a:ext cx="782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মিয়ানমারের  অধিকাংশ অধিবাসীরা বৌদ্ধ ধর্মের অনুসারী।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7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4" y="586154"/>
            <a:ext cx="4038600" cy="435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86154"/>
            <a:ext cx="3962400" cy="437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5486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পদাউকের সোনারং ফুল,মিয়ানমারে ওদের নাম সেন্না।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4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shaw_Myanm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842962"/>
            <a:ext cx="3780692" cy="4147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ed6ce172e397e5bf386fa0e013454fbd.jpg"/>
          <p:cNvPicPr>
            <a:picLocks noChangeAspect="1"/>
          </p:cNvPicPr>
          <p:nvPr/>
        </p:nvPicPr>
        <p:blipFill>
          <a:blip r:embed="rId3" cstate="print"/>
          <a:srcRect l="4348" r="4348"/>
          <a:stretch>
            <a:fillRect/>
          </a:stretch>
        </p:blipFill>
        <p:spPr>
          <a:xfrm>
            <a:off x="4741986" y="813654"/>
            <a:ext cx="3733800" cy="4147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3"/>
          <p:cNvSpPr/>
          <p:nvPr/>
        </p:nvSpPr>
        <p:spPr>
          <a:xfrm rot="16200000">
            <a:off x="1858211" y="4216336"/>
            <a:ext cx="840105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62000" y="5257800"/>
            <a:ext cx="7924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তিন চাকার পাইক্যা ।পাইক্যার একচেটিয়া চালক মংডুর স্থানীয় মুসলমানরা।</a:t>
            </a:r>
            <a:endParaRPr lang="en-AU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2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1" y="3429000"/>
            <a:ext cx="80772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লুঙ্গি,ফুঙ্গি,প্যাগোডা-এই তিন মিলেই মিয়ানমার উক্তিটি কেন করা হয়েছে?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খ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মিয়ানমারের তরুনিদের তৈরি নুডুলস-এর বর্ণনা দাও।</a:t>
            </a:r>
            <a:endParaRPr lang="bn-BD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00400" y="838200"/>
            <a:ext cx="3200400" cy="7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altLang="en-US" sz="6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G_20180523_1201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371600"/>
            <a:ext cx="2438400" cy="1750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650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144811" y="377167"/>
            <a:ext cx="4341221" cy="918233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356" y="1524000"/>
            <a:ext cx="80372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রয়েল রেস্তোঁরার টুল কোথা থেকে আমদানি করা?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440" y="3536395"/>
            <a:ext cx="8028159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রেস্তোঁরার রাখাইন মালিকের ছেলে কোথায় পড়ে?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439" y="5519374"/>
            <a:ext cx="8028161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গাছের নিচে নুডলসের দোকান?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57" y="4527884"/>
            <a:ext cx="803724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লেখকের মন খাঁচা ছাড়া পাখির মতো উড়তে চাইল কেন?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267" y="2515490"/>
            <a:ext cx="801333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থেকে মংডুর সাথে চট্টগ্রামের যোগাযোগ?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41438" y="500573"/>
            <a:ext cx="37593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552256"/>
            <a:ext cx="80771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কোন দেশের?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1295400"/>
            <a:ext cx="362243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295400"/>
            <a:ext cx="3619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33401" y="5552256"/>
            <a:ext cx="807719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পূর্ব দিকের একটি প্রতিবেশী দেশ মিয়ানমার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8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65320"/>
            <a:ext cx="9448800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।চায়ের দোকান থেকে লোকজন লেখকের দিকে তাকিয়ে ছিল কেন?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8407009" y="3331236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4014148">
            <a:off x="8388663" y="2348081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1" y="2391267"/>
            <a:ext cx="3190876" cy="650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(ক)বিদেশি বলে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23297" y="2367035"/>
            <a:ext cx="3230103" cy="65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প্যান্ট পরায়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1" y="3333519"/>
            <a:ext cx="3190874" cy="6109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(গ)বাংলা কথা বলায়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45185" y="3361528"/>
            <a:ext cx="3436511" cy="599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মহাথেরো সাথে থাকায়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9443" y="1208120"/>
            <a:ext cx="2315172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4305300" y="2349951"/>
            <a:ext cx="3429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313369" y="3387550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299" y="4038244"/>
            <a:ext cx="6247733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।কোন হোটেলে লেখকের জায়গা হলোনা?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395285" y="5727947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8456398" y="4772911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8201" y="4690758"/>
            <a:ext cx="3324154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কাউখান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45186" y="5581718"/>
            <a:ext cx="3393772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(ঘ)আয়খাইন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8201" y="5617713"/>
            <a:ext cx="3352799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মিরাডং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45185" y="4648200"/>
            <a:ext cx="3331115" cy="5867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ইউনাইটেড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4378138" y="4805735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378138" y="5659623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1991744" y="289887"/>
            <a:ext cx="4341221" cy="918233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0866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96461"/>
            <a:ext cx="8077200" cy="33527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মিয়ানমারকে বলা হয় সোনালি প্যাগোডার দেশ।ওই দেশের পথে-ঘাটে যানবাহনে অসংখ্য বৌদ্ধভিক্ষু দেখা যায় । বাংলাদেশেও বেশকিছু বৌদ্ধ  আছে। বৌদ্ধধর্মীয় নেতা ও সাধকের পোশাকও বেশ অদ্ভুত। তিন মাসের বর্ষাযাপনের পর এক অনুষ্ঠানের মাধ্যমে ভিক্ষুদের পোশাক ‘চীবর’ দান করা হয়।</a:t>
            </a:r>
          </a:p>
          <a:p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উদ্দীপকটিতে ‘মংডুর পথে’ ভ্রমণকাহিনীর  কোন দিকটি সাদৃশ্যপূর্ন?</a:t>
            </a:r>
          </a:p>
          <a:p>
            <a:pPr marL="571500" indent="-571500">
              <a:buAutoNum type="romanLcPeriod"/>
            </a:pP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উভয় জায়গায় প্যাগোডার কথা বলা হয়েছে </a:t>
            </a:r>
          </a:p>
          <a:p>
            <a:pPr marL="571500" indent="-571500">
              <a:buAutoNum type="romanLcPeriod"/>
            </a:pP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উভয় জায়গায় বৌদ্ধ ভিক্ষুদের কথা বলা হয়েছে</a:t>
            </a:r>
          </a:p>
          <a:p>
            <a:pPr marL="571500" indent="-571500">
              <a:buAutoNum type="romanLcPeriod"/>
            </a:pP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উভয় জায়গায় ধর্মীয় পোশাক চীবরের কথা বলা হয়েছে</a:t>
            </a:r>
          </a:p>
          <a:p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?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7657885" y="4594748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0" y="4594748"/>
            <a:ext cx="2495550" cy="557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4594748"/>
            <a:ext cx="2438400" cy="557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5717055"/>
            <a:ext cx="2495550" cy="513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5696657"/>
            <a:ext cx="24384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0" name="Oval 9"/>
          <p:cNvSpPr/>
          <p:nvPr/>
        </p:nvSpPr>
        <p:spPr>
          <a:xfrm>
            <a:off x="2210448" y="381000"/>
            <a:ext cx="4723104" cy="762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879176" y="5734757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852583" y="4644908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4014148">
            <a:off x="7767955" y="5727206"/>
            <a:ext cx="257644" cy="359956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7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971800" y="685800"/>
            <a:ext cx="3200400" cy="99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u="sng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altLang="en-US" sz="6000" b="1" u="sng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962400"/>
            <a:ext cx="81534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‘‘ভ্রমনের মাধ্যমে মানুষ একটি দেশের নানা বিষয়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সম্পর্কে  জানতে পারে’’- ‘মংডুর পথে’ রচনার আলোকে বিশ্লেষণ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88248"/>
            <a:ext cx="2438400" cy="1674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440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wedagon_Pagoda_Yango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60218"/>
            <a:ext cx="8382000" cy="6116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741544"/>
            <a:ext cx="7086600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5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4" y="609600"/>
            <a:ext cx="695178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1" y="5552256"/>
            <a:ext cx="807719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মিয়ানমারের পশ্চিম সীমান্তের শহর মংডু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1" y="5552256"/>
            <a:ext cx="807719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3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85800" y="1399674"/>
            <a:ext cx="64008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পাঠ.......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মংডুর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পথে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বিপ্রদাশ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বড়ুয়া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4987"/>
            <a:ext cx="2705100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618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52734" y="1131517"/>
            <a:ext cx="8029176" cy="481208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পারবে;  </a:t>
            </a:r>
            <a:endParaRPr lang="bn-IN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মিয়ানমারের ভৌগলিক অবস্থান চিহ্নিত করতে পারবে;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মংডুর জনগোষ্ঠীর খাদ্যাভ্যাস,পোশাক-পরিচ্ছদ,ব্যবসা-বানিজ্য এবং পরিবহন ব্যবস্থা সম্পর্কে ব্যাখ্যা করতে পারবে।  </a:t>
            </a:r>
          </a:p>
        </p:txBody>
      </p:sp>
      <p:sp>
        <p:nvSpPr>
          <p:cNvPr id="6" name="Oval 5"/>
          <p:cNvSpPr/>
          <p:nvPr/>
        </p:nvSpPr>
        <p:spPr>
          <a:xfrm>
            <a:off x="2409963" y="458082"/>
            <a:ext cx="4482620" cy="944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36307" y="1540811"/>
            <a:ext cx="8041314" cy="3975086"/>
          </a:xfrm>
          <a:prstGeom prst="round2DiagRect">
            <a:avLst>
              <a:gd name="adj1" fmla="val 15000"/>
              <a:gd name="adj2" fmla="val 31154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1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6270049">
            <a:off x="4620783" y="2670696"/>
            <a:ext cx="345830" cy="400685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" name="Freeform 2"/>
          <p:cNvSpPr/>
          <p:nvPr/>
        </p:nvSpPr>
        <p:spPr>
          <a:xfrm>
            <a:off x="3852636" y="381000"/>
            <a:ext cx="2286000" cy="2203704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bn-BD" sz="36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সেপ্টেম্বর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১৯৪০ খ্রিষ্টাব্দ</a:t>
            </a:r>
          </a:p>
        </p:txBody>
      </p:sp>
      <p:sp>
        <p:nvSpPr>
          <p:cNvPr id="4" name="Freeform 3"/>
          <p:cNvSpPr/>
          <p:nvPr/>
        </p:nvSpPr>
        <p:spPr>
          <a:xfrm rot="20615882">
            <a:off x="5536471" y="3243374"/>
            <a:ext cx="338617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5" name="Freeform 4"/>
          <p:cNvSpPr/>
          <p:nvPr/>
        </p:nvSpPr>
        <p:spPr>
          <a:xfrm>
            <a:off x="5812104" y="1776360"/>
            <a:ext cx="2286000" cy="2203704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পরিচালক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অব.)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 rot="2825820">
            <a:off x="5275028" y="4102856"/>
            <a:ext cx="334064" cy="400685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7" name="Freeform 6"/>
          <p:cNvSpPr/>
          <p:nvPr/>
        </p:nvSpPr>
        <p:spPr>
          <a:xfrm>
            <a:off x="5521159" y="4044461"/>
            <a:ext cx="2286000" cy="2203704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সাহিত্যঃ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spcBef>
                <a:spcPct val="0"/>
              </a:spcBef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গল্প,উপন্যাস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 defTabSz="1422400">
              <a:spcBef>
                <a:spcPct val="0"/>
              </a:spcBef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নাটক,প্রবন্ধ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8852977">
            <a:off x="4093598" y="4093633"/>
            <a:ext cx="347202" cy="400686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9" name="Freeform 8"/>
          <p:cNvSpPr/>
          <p:nvPr/>
        </p:nvSpPr>
        <p:spPr>
          <a:xfrm>
            <a:off x="1902161" y="3980064"/>
            <a:ext cx="2286000" cy="220370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</a:p>
          <a:p>
            <a:pPr algn="ctr"/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একাডেমি </a:t>
            </a:r>
          </a:p>
          <a:p>
            <a:pPr algn="ctr"/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পুরস্কার,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অতীশ</a:t>
            </a:r>
            <a:endParaRPr lang="en-US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দীপঙ্কর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স্বর্ণপদক</a:t>
            </a:r>
            <a:endParaRPr lang="en-US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endParaRPr lang="bn-BD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080000">
            <a:off x="3909950" y="3194925"/>
            <a:ext cx="341739" cy="408945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10"/>
          <p:cNvSpPr/>
          <p:nvPr/>
        </p:nvSpPr>
        <p:spPr>
          <a:xfrm>
            <a:off x="1784398" y="1592225"/>
            <a:ext cx="2286000" cy="2203704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8ACF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পৈত্রিক নিবাসঃ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ইছামতী গ্রামে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0810" y="4473595"/>
            <a:ext cx="218129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বিপ্রদাশ বড়ুয়া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94" y="593495"/>
            <a:ext cx="2929506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72" y="3048000"/>
            <a:ext cx="117964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567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572000"/>
            <a:ext cx="7696200" cy="11387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বিপ্রদাশ বড়ুয়া’কত খ্রিষ্টাব্দে কোথায় জন্মগ্রহণ করেছেন?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কী কী পুরস্কার পেয়েছেন?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200400" y="1031631"/>
            <a:ext cx="2895600" cy="7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altLang="en-US" sz="6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832779"/>
            <a:ext cx="2895600" cy="2168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919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Up Ribbon 16"/>
          <p:cNvSpPr/>
          <p:nvPr/>
        </p:nvSpPr>
        <p:spPr>
          <a:xfrm>
            <a:off x="1524000" y="609600"/>
            <a:ext cx="6324600" cy="1066800"/>
          </a:xfrm>
          <a:prstGeom prst="ellipseRibbon2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2" y="1928446"/>
            <a:ext cx="5064368" cy="34817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344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879</Words>
  <Application>Microsoft Office PowerPoint</Application>
  <PresentationFormat>On-screen Show (4:3)</PresentationFormat>
  <Paragraphs>146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City computer</cp:lastModifiedBy>
  <cp:revision>236</cp:revision>
  <dcterms:created xsi:type="dcterms:W3CDTF">2006-08-16T00:00:00Z</dcterms:created>
  <dcterms:modified xsi:type="dcterms:W3CDTF">2020-08-03T13:01:59Z</dcterms:modified>
</cp:coreProperties>
</file>