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5"/>
  </p:notesMasterIdLst>
  <p:sldIdLst>
    <p:sldId id="291" r:id="rId2"/>
    <p:sldId id="292" r:id="rId3"/>
    <p:sldId id="293" r:id="rId4"/>
    <p:sldId id="294" r:id="rId5"/>
    <p:sldId id="309" r:id="rId6"/>
    <p:sldId id="295" r:id="rId7"/>
    <p:sldId id="308" r:id="rId8"/>
    <p:sldId id="296" r:id="rId9"/>
    <p:sldId id="297" r:id="rId10"/>
    <p:sldId id="298" r:id="rId11"/>
    <p:sldId id="320" r:id="rId12"/>
    <p:sldId id="299" r:id="rId13"/>
    <p:sldId id="300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0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73C68-D444-4C56-85D8-32ABBA05ABD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BAC2D-0AD7-4C5B-9A28-8C0B653348D6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B51218-600B-42B5-A8A7-B4EDC8CFA08B}" type="parTrans" cxnId="{5982A443-CDB8-476A-A9D3-3A28FD1EC36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C7FD50-9BD6-4CD6-BB30-D3555F2D601A}" type="sibTrans" cxnId="{5982A443-CDB8-476A-A9D3-3A28FD1EC36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D6F11-7A09-498D-85FD-54AF7C23D63F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সুন্দর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দরকার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সুখী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অনুসরণ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1C0B68-2E6D-4389-A5D4-CBFDF35F0DA3}" type="parTrans" cxnId="{9EE7A688-5CDA-4304-A5E5-5A36853294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E346C5-343C-4A53-AF20-9B1B7F668663}" type="sibTrans" cxnId="{9EE7A688-5CDA-4304-A5E5-5A36853294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AA20E1-3710-4092-80FD-099B44B1C6BF}" type="pres">
      <dgm:prSet presAssocID="{86173C68-D444-4C56-85D8-32ABBA05AB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A5E35-8BAD-47A3-B076-8F4B6022AF0B}" type="pres">
      <dgm:prSet presAssocID="{EC7BAC2D-0AD7-4C5B-9A28-8C0B653348D6}" presName="composite" presStyleCnt="0"/>
      <dgm:spPr/>
    </dgm:pt>
    <dgm:pt modelId="{64F382E2-541C-412A-AB2D-5CDC74A0EA52}" type="pres">
      <dgm:prSet presAssocID="{EC7BAC2D-0AD7-4C5B-9A28-8C0B653348D6}" presName="parentText" presStyleLbl="alignNode1" presStyleIdx="0" presStyleCnt="1" custScaleX="727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CFC2A-1238-4070-B6BF-17B8C18420D3}" type="pres">
      <dgm:prSet presAssocID="{EC7BAC2D-0AD7-4C5B-9A28-8C0B653348D6}" presName="descendantText" presStyleLbl="alignAcc1" presStyleIdx="0" presStyleCnt="1" custScaleX="108133" custScaleY="119604" custLinFactNeighborX="-1242" custLinFactNeighborY="13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5CAEA7-7B46-4E9E-AE44-44A81C38D066}" type="presOf" srcId="{86173C68-D444-4C56-85D8-32ABBA05ABD1}" destId="{E4AA20E1-3710-4092-80FD-099B44B1C6BF}" srcOrd="0" destOrd="0" presId="urn:microsoft.com/office/officeart/2005/8/layout/chevron2"/>
    <dgm:cxn modelId="{FA51ADF8-EE8A-484C-9453-5FB6851CEEC9}" type="presOf" srcId="{DDBD6F11-7A09-498D-85FD-54AF7C23D63F}" destId="{F74CFC2A-1238-4070-B6BF-17B8C18420D3}" srcOrd="0" destOrd="0" presId="urn:microsoft.com/office/officeart/2005/8/layout/chevron2"/>
    <dgm:cxn modelId="{5982A443-CDB8-476A-A9D3-3A28FD1EC36D}" srcId="{86173C68-D444-4C56-85D8-32ABBA05ABD1}" destId="{EC7BAC2D-0AD7-4C5B-9A28-8C0B653348D6}" srcOrd="0" destOrd="0" parTransId="{A9B51218-600B-42B5-A8A7-B4EDC8CFA08B}" sibTransId="{8AC7FD50-9BD6-4CD6-BB30-D3555F2D601A}"/>
    <dgm:cxn modelId="{8D93C273-96AE-4A25-9DD4-A15A5F264681}" type="presOf" srcId="{EC7BAC2D-0AD7-4C5B-9A28-8C0B653348D6}" destId="{64F382E2-541C-412A-AB2D-5CDC74A0EA52}" srcOrd="0" destOrd="0" presId="urn:microsoft.com/office/officeart/2005/8/layout/chevron2"/>
    <dgm:cxn modelId="{9EE7A688-5CDA-4304-A5E5-5A368532947B}" srcId="{EC7BAC2D-0AD7-4C5B-9A28-8C0B653348D6}" destId="{DDBD6F11-7A09-498D-85FD-54AF7C23D63F}" srcOrd="0" destOrd="0" parTransId="{AD1C0B68-2E6D-4389-A5D4-CBFDF35F0DA3}" sibTransId="{E3E346C5-343C-4A53-AF20-9B1B7F668663}"/>
    <dgm:cxn modelId="{B1BA3326-D532-49D3-B2E3-CE137F3B352A}" type="presParOf" srcId="{E4AA20E1-3710-4092-80FD-099B44B1C6BF}" destId="{B26A5E35-8BAD-47A3-B076-8F4B6022AF0B}" srcOrd="0" destOrd="0" presId="urn:microsoft.com/office/officeart/2005/8/layout/chevron2"/>
    <dgm:cxn modelId="{550364FA-54F8-4682-AEF1-9E2BB96B24C2}" type="presParOf" srcId="{B26A5E35-8BAD-47A3-B076-8F4B6022AF0B}" destId="{64F382E2-541C-412A-AB2D-5CDC74A0EA52}" srcOrd="0" destOrd="0" presId="urn:microsoft.com/office/officeart/2005/8/layout/chevron2"/>
    <dgm:cxn modelId="{5F4C5F3A-A152-4AA4-8437-66598CA902CF}" type="presParOf" srcId="{B26A5E35-8BAD-47A3-B076-8F4B6022AF0B}" destId="{F74CFC2A-1238-4070-B6BF-17B8C1842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8181E-C0DC-4FE9-9BCC-320B61B0184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2C8C3D-0DBE-4A4F-9B7F-513A87A7FA29}">
      <dgm:prSet phldrT="[Text]" custT="1"/>
      <dgm:spPr/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অমুনাফাভোগী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5F4F9C-C83F-4F45-A0B4-47C3F5CFD655}" type="parTrans" cxnId="{E3915B06-9CE9-4BB8-BDFC-3E1B5F800C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FBFEA-9045-4FE3-BFD7-38F9F9FC1BB4}" type="sibTrans" cxnId="{E3915B06-9CE9-4BB8-BDFC-3E1B5F800C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0F9294-37D0-4542-A365-C9440D44FF1E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73953B-A92E-4249-9531-B01810533914}" type="parTrans" cxnId="{6C473F9D-48E0-45F5-B10E-DF05FCA4C5D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FD5DC2-DD99-448B-8D8E-32168EA99E0C}" type="sibTrans" cxnId="{6C473F9D-48E0-45F5-B10E-DF05FCA4C5D1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A1EF0F-7F2E-4714-83A0-6C741904927C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দায়বদ্ধতা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39DA53-41F8-44DE-AEF3-7FFEAEA87D29}" type="parTrans" cxnId="{748D93F8-63DC-4B67-986D-83AF63BF789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950782-0A89-4072-89F7-F619DFA79BB1}" type="sibTrans" cxnId="{748D93F8-63DC-4B67-986D-83AF63BF789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2648F0-4769-4342-A108-7366FD3431B1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6DE75-7362-4580-8CCD-418DEF9206E5}" type="parTrans" cxnId="{26A438E3-FCE3-4E19-A4FF-F7B9F4F2B7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E5069-F99A-40E4-85CD-DB8842CA2E42}" type="sibTrans" cxnId="{26A438E3-FCE3-4E19-A4FF-F7B9F4F2B7E3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F9D5D3-5FB6-4A74-84FA-593C95EB84D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DE7386-0E85-4F1B-BEDD-35629FE77187}" type="parTrans" cxnId="{BB0DD4FE-E5F0-4286-9E41-0089CF76604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F9A747-12C3-452A-99D6-D69DE6DFEAA4}" type="sibTrans" cxnId="{BB0DD4FE-E5F0-4286-9E41-0089CF76604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F9296-B6CD-4B4C-8FDB-619AF74C966F}" type="pres">
      <dgm:prSet presAssocID="{7528181E-C0DC-4FE9-9BCC-320B61B018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EE8AC0-02FA-4EC1-8260-F83751B4FD1E}" type="pres">
      <dgm:prSet presAssocID="{342C8C3D-0DBE-4A4F-9B7F-513A87A7FA29}" presName="node" presStyleLbl="node1" presStyleIdx="0" presStyleCnt="5" custScaleX="112152" custScaleY="112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7A3FE-59CC-47BD-8755-32BA5E3795B0}" type="pres">
      <dgm:prSet presAssocID="{342C8C3D-0DBE-4A4F-9B7F-513A87A7FA29}" presName="spNode" presStyleCnt="0"/>
      <dgm:spPr/>
    </dgm:pt>
    <dgm:pt modelId="{A7F01E3C-C6FD-4C15-A14E-98155F5C6818}" type="pres">
      <dgm:prSet presAssocID="{268FBFEA-9045-4FE3-BFD7-38F9F9FC1BB4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F36BA2F-01E7-4325-BA19-5D1F3E96D232}" type="pres">
      <dgm:prSet presAssocID="{E40F9294-37D0-4542-A365-C9440D44FF1E}" presName="node" presStyleLbl="node1" presStyleIdx="1" presStyleCnt="5" custScaleY="127186" custRadScaleRad="112609" custRadScaleInc="8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964D-9087-425A-AD42-85EABD72E9C1}" type="pres">
      <dgm:prSet presAssocID="{E40F9294-37D0-4542-A365-C9440D44FF1E}" presName="spNode" presStyleCnt="0"/>
      <dgm:spPr/>
    </dgm:pt>
    <dgm:pt modelId="{8AC350AC-476E-4DBE-B399-6B52C6FED1CF}" type="pres">
      <dgm:prSet presAssocID="{22FD5DC2-DD99-448B-8D8E-32168EA99E0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B8E3A99-7FBB-4863-8841-2328F632C8E0}" type="pres">
      <dgm:prSet presAssocID="{ECA1EF0F-7F2E-4714-83A0-6C741904927C}" presName="node" presStyleLbl="node1" presStyleIdx="2" presStyleCnt="5" custScaleY="119133" custRadScaleRad="113060" custRadScaleInc="-55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BDEB-4EBE-4B9D-B627-9E1D9341546E}" type="pres">
      <dgm:prSet presAssocID="{ECA1EF0F-7F2E-4714-83A0-6C741904927C}" presName="spNode" presStyleCnt="0"/>
      <dgm:spPr/>
    </dgm:pt>
    <dgm:pt modelId="{EED8BEAC-9C6C-4BDB-9998-31AE4518562B}" type="pres">
      <dgm:prSet presAssocID="{1C950782-0A89-4072-89F7-F619DFA79BB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C369781-E3CC-442C-AF2F-4296932A3E09}" type="pres">
      <dgm:prSet presAssocID="{902648F0-4769-4342-A108-7366FD3431B1}" presName="node" presStyleLbl="node1" presStyleIdx="3" presStyleCnt="5" custScaleX="119706" custScaleY="126334" custRadScaleRad="105946" custRadScaleInc="23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8D2EE-A2AB-42FF-B09B-B9C10DFC66D4}" type="pres">
      <dgm:prSet presAssocID="{902648F0-4769-4342-A108-7366FD3431B1}" presName="spNode" presStyleCnt="0"/>
      <dgm:spPr/>
    </dgm:pt>
    <dgm:pt modelId="{8E3386CA-A93A-4A4D-8B42-655B332CF38B}" type="pres">
      <dgm:prSet presAssocID="{577E5069-F99A-40E4-85CD-DB8842CA2E4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7E54E88-A045-44E4-9FB2-A3547BC1F8C5}" type="pres">
      <dgm:prSet presAssocID="{61F9D5D3-5FB6-4A74-84FA-593C95EB84DC}" presName="node" presStyleLbl="node1" presStyleIdx="4" presStyleCnt="5" custScaleY="11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8A01C-BBAD-49AB-90E5-86D6C864334B}" type="pres">
      <dgm:prSet presAssocID="{61F9D5D3-5FB6-4A74-84FA-593C95EB84DC}" presName="spNode" presStyleCnt="0"/>
      <dgm:spPr/>
    </dgm:pt>
    <dgm:pt modelId="{C24AC4A3-BE5D-495E-ABC8-EAA2DB001DA8}" type="pres">
      <dgm:prSet presAssocID="{45F9A747-12C3-452A-99D6-D69DE6DFEAA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10DD726-86F6-4A72-A6AD-B4E994C2A4A7}" type="presOf" srcId="{902648F0-4769-4342-A108-7366FD3431B1}" destId="{1C369781-E3CC-442C-AF2F-4296932A3E09}" srcOrd="0" destOrd="0" presId="urn:microsoft.com/office/officeart/2005/8/layout/cycle6"/>
    <dgm:cxn modelId="{40DC8398-1995-4862-B596-DBE4C8E3D62F}" type="presOf" srcId="{45F9A747-12C3-452A-99D6-D69DE6DFEAA4}" destId="{C24AC4A3-BE5D-495E-ABC8-EAA2DB001DA8}" srcOrd="0" destOrd="0" presId="urn:microsoft.com/office/officeart/2005/8/layout/cycle6"/>
    <dgm:cxn modelId="{EA3FD097-61C2-47D4-ACBD-AD66AE6A0DE5}" type="presOf" srcId="{E40F9294-37D0-4542-A365-C9440D44FF1E}" destId="{DF36BA2F-01E7-4325-BA19-5D1F3E96D232}" srcOrd="0" destOrd="0" presId="urn:microsoft.com/office/officeart/2005/8/layout/cycle6"/>
    <dgm:cxn modelId="{E3915B06-9CE9-4BB8-BDFC-3E1B5F800CCA}" srcId="{7528181E-C0DC-4FE9-9BCC-320B61B01848}" destId="{342C8C3D-0DBE-4A4F-9B7F-513A87A7FA29}" srcOrd="0" destOrd="0" parTransId="{3D5F4F9C-C83F-4F45-A0B4-47C3F5CFD655}" sibTransId="{268FBFEA-9045-4FE3-BFD7-38F9F9FC1BB4}"/>
    <dgm:cxn modelId="{7B113B8B-4798-4DD9-B1DC-E5F84FB1B964}" type="presOf" srcId="{ECA1EF0F-7F2E-4714-83A0-6C741904927C}" destId="{9B8E3A99-7FBB-4863-8841-2328F632C8E0}" srcOrd="0" destOrd="0" presId="urn:microsoft.com/office/officeart/2005/8/layout/cycle6"/>
    <dgm:cxn modelId="{6C473F9D-48E0-45F5-B10E-DF05FCA4C5D1}" srcId="{7528181E-C0DC-4FE9-9BCC-320B61B01848}" destId="{E40F9294-37D0-4542-A365-C9440D44FF1E}" srcOrd="1" destOrd="0" parTransId="{1073953B-A92E-4249-9531-B01810533914}" sibTransId="{22FD5DC2-DD99-448B-8D8E-32168EA99E0C}"/>
    <dgm:cxn modelId="{8AAAFB7E-D0FA-4E89-9947-05407EA677EF}" type="presOf" srcId="{22FD5DC2-DD99-448B-8D8E-32168EA99E0C}" destId="{8AC350AC-476E-4DBE-B399-6B52C6FED1CF}" srcOrd="0" destOrd="0" presId="urn:microsoft.com/office/officeart/2005/8/layout/cycle6"/>
    <dgm:cxn modelId="{BB0DD4FE-E5F0-4286-9E41-0089CF76604B}" srcId="{7528181E-C0DC-4FE9-9BCC-320B61B01848}" destId="{61F9D5D3-5FB6-4A74-84FA-593C95EB84DC}" srcOrd="4" destOrd="0" parTransId="{4ADE7386-0E85-4F1B-BEDD-35629FE77187}" sibTransId="{45F9A747-12C3-452A-99D6-D69DE6DFEAA4}"/>
    <dgm:cxn modelId="{748D93F8-63DC-4B67-986D-83AF63BF789F}" srcId="{7528181E-C0DC-4FE9-9BCC-320B61B01848}" destId="{ECA1EF0F-7F2E-4714-83A0-6C741904927C}" srcOrd="2" destOrd="0" parTransId="{5B39DA53-41F8-44DE-AEF3-7FFEAEA87D29}" sibTransId="{1C950782-0A89-4072-89F7-F619DFA79BB1}"/>
    <dgm:cxn modelId="{45EE7D2A-6694-434E-9AD6-6D893C281AF2}" type="presOf" srcId="{577E5069-F99A-40E4-85CD-DB8842CA2E42}" destId="{8E3386CA-A93A-4A4D-8B42-655B332CF38B}" srcOrd="0" destOrd="0" presId="urn:microsoft.com/office/officeart/2005/8/layout/cycle6"/>
    <dgm:cxn modelId="{7B52D344-03D2-4524-92B7-34E3B6CFF977}" type="presOf" srcId="{61F9D5D3-5FB6-4A74-84FA-593C95EB84DC}" destId="{B7E54E88-A045-44E4-9FB2-A3547BC1F8C5}" srcOrd="0" destOrd="0" presId="urn:microsoft.com/office/officeart/2005/8/layout/cycle6"/>
    <dgm:cxn modelId="{F2B9AE40-0416-4B88-A699-66ED224ADFE2}" type="presOf" srcId="{1C950782-0A89-4072-89F7-F619DFA79BB1}" destId="{EED8BEAC-9C6C-4BDB-9998-31AE4518562B}" srcOrd="0" destOrd="0" presId="urn:microsoft.com/office/officeart/2005/8/layout/cycle6"/>
    <dgm:cxn modelId="{880866D3-AF81-436A-8AF6-49D99059DCF9}" type="presOf" srcId="{342C8C3D-0DBE-4A4F-9B7F-513A87A7FA29}" destId="{99EE8AC0-02FA-4EC1-8260-F83751B4FD1E}" srcOrd="0" destOrd="0" presId="urn:microsoft.com/office/officeart/2005/8/layout/cycle6"/>
    <dgm:cxn modelId="{C8B75A08-4180-454F-B670-66C715C969C0}" type="presOf" srcId="{7528181E-C0DC-4FE9-9BCC-320B61B01848}" destId="{1BAF9296-B6CD-4B4C-8FDB-619AF74C966F}" srcOrd="0" destOrd="0" presId="urn:microsoft.com/office/officeart/2005/8/layout/cycle6"/>
    <dgm:cxn modelId="{9FCABEC1-9F15-424B-BB25-45304B8FE2C8}" type="presOf" srcId="{268FBFEA-9045-4FE3-BFD7-38F9F9FC1BB4}" destId="{A7F01E3C-C6FD-4C15-A14E-98155F5C6818}" srcOrd="0" destOrd="0" presId="urn:microsoft.com/office/officeart/2005/8/layout/cycle6"/>
    <dgm:cxn modelId="{26A438E3-FCE3-4E19-A4FF-F7B9F4F2B7E3}" srcId="{7528181E-C0DC-4FE9-9BCC-320B61B01848}" destId="{902648F0-4769-4342-A108-7366FD3431B1}" srcOrd="3" destOrd="0" parTransId="{1586DE75-7362-4580-8CCD-418DEF9206E5}" sibTransId="{577E5069-F99A-40E4-85CD-DB8842CA2E42}"/>
    <dgm:cxn modelId="{F0D7661C-1892-4B1E-B3BB-6BA89054B8F7}" type="presParOf" srcId="{1BAF9296-B6CD-4B4C-8FDB-619AF74C966F}" destId="{99EE8AC0-02FA-4EC1-8260-F83751B4FD1E}" srcOrd="0" destOrd="0" presId="urn:microsoft.com/office/officeart/2005/8/layout/cycle6"/>
    <dgm:cxn modelId="{A5595019-F61E-4091-9F2C-547F5F67C706}" type="presParOf" srcId="{1BAF9296-B6CD-4B4C-8FDB-619AF74C966F}" destId="{2907A3FE-59CC-47BD-8755-32BA5E3795B0}" srcOrd="1" destOrd="0" presId="urn:microsoft.com/office/officeart/2005/8/layout/cycle6"/>
    <dgm:cxn modelId="{C82EE2AE-64FE-4B55-9B8E-D6FD4131A603}" type="presParOf" srcId="{1BAF9296-B6CD-4B4C-8FDB-619AF74C966F}" destId="{A7F01E3C-C6FD-4C15-A14E-98155F5C6818}" srcOrd="2" destOrd="0" presId="urn:microsoft.com/office/officeart/2005/8/layout/cycle6"/>
    <dgm:cxn modelId="{EF072B8C-16A6-459F-84C2-E4BB701288EF}" type="presParOf" srcId="{1BAF9296-B6CD-4B4C-8FDB-619AF74C966F}" destId="{DF36BA2F-01E7-4325-BA19-5D1F3E96D232}" srcOrd="3" destOrd="0" presId="urn:microsoft.com/office/officeart/2005/8/layout/cycle6"/>
    <dgm:cxn modelId="{3C806ECC-DA86-408E-8FE1-C8FD924395EC}" type="presParOf" srcId="{1BAF9296-B6CD-4B4C-8FDB-619AF74C966F}" destId="{5DF6964D-9087-425A-AD42-85EABD72E9C1}" srcOrd="4" destOrd="0" presId="urn:microsoft.com/office/officeart/2005/8/layout/cycle6"/>
    <dgm:cxn modelId="{1A05C499-F8E9-43C5-9448-C4760438519E}" type="presParOf" srcId="{1BAF9296-B6CD-4B4C-8FDB-619AF74C966F}" destId="{8AC350AC-476E-4DBE-B399-6B52C6FED1CF}" srcOrd="5" destOrd="0" presId="urn:microsoft.com/office/officeart/2005/8/layout/cycle6"/>
    <dgm:cxn modelId="{5C52A979-2D45-46AB-A8BA-199D003C0ED1}" type="presParOf" srcId="{1BAF9296-B6CD-4B4C-8FDB-619AF74C966F}" destId="{9B8E3A99-7FBB-4863-8841-2328F632C8E0}" srcOrd="6" destOrd="0" presId="urn:microsoft.com/office/officeart/2005/8/layout/cycle6"/>
    <dgm:cxn modelId="{A2CDD107-58CE-45BB-9560-B35A4A7B0474}" type="presParOf" srcId="{1BAF9296-B6CD-4B4C-8FDB-619AF74C966F}" destId="{A84DBDEB-4EBE-4B9D-B627-9E1D9341546E}" srcOrd="7" destOrd="0" presId="urn:microsoft.com/office/officeart/2005/8/layout/cycle6"/>
    <dgm:cxn modelId="{C40ED2A6-7C94-470C-B2AC-E021234F4528}" type="presParOf" srcId="{1BAF9296-B6CD-4B4C-8FDB-619AF74C966F}" destId="{EED8BEAC-9C6C-4BDB-9998-31AE4518562B}" srcOrd="8" destOrd="0" presId="urn:microsoft.com/office/officeart/2005/8/layout/cycle6"/>
    <dgm:cxn modelId="{54AB8E32-92ED-46F3-BDCA-D65785CEA943}" type="presParOf" srcId="{1BAF9296-B6CD-4B4C-8FDB-619AF74C966F}" destId="{1C369781-E3CC-442C-AF2F-4296932A3E09}" srcOrd="9" destOrd="0" presId="urn:microsoft.com/office/officeart/2005/8/layout/cycle6"/>
    <dgm:cxn modelId="{E2DD0CE9-D69F-42D4-8A85-183AC5541322}" type="presParOf" srcId="{1BAF9296-B6CD-4B4C-8FDB-619AF74C966F}" destId="{9598D2EE-A2AB-42FF-B09B-B9C10DFC66D4}" srcOrd="10" destOrd="0" presId="urn:microsoft.com/office/officeart/2005/8/layout/cycle6"/>
    <dgm:cxn modelId="{6FFCC57E-A774-49CD-8BD9-D0294F2CDC49}" type="presParOf" srcId="{1BAF9296-B6CD-4B4C-8FDB-619AF74C966F}" destId="{8E3386CA-A93A-4A4D-8B42-655B332CF38B}" srcOrd="11" destOrd="0" presId="urn:microsoft.com/office/officeart/2005/8/layout/cycle6"/>
    <dgm:cxn modelId="{56E832EF-50E5-4970-AFA6-9D58CD6BC237}" type="presParOf" srcId="{1BAF9296-B6CD-4B4C-8FDB-619AF74C966F}" destId="{B7E54E88-A045-44E4-9FB2-A3547BC1F8C5}" srcOrd="12" destOrd="0" presId="urn:microsoft.com/office/officeart/2005/8/layout/cycle6"/>
    <dgm:cxn modelId="{CE806731-9DBD-4CC6-A18D-61E436D7E4F6}" type="presParOf" srcId="{1BAF9296-B6CD-4B4C-8FDB-619AF74C966F}" destId="{2F68A01C-BBAD-49AB-90E5-86D6C864334B}" srcOrd="13" destOrd="0" presId="urn:microsoft.com/office/officeart/2005/8/layout/cycle6"/>
    <dgm:cxn modelId="{63CF7EA9-568E-4649-95EC-69D461B9AC80}" type="presParOf" srcId="{1BAF9296-B6CD-4B4C-8FDB-619AF74C966F}" destId="{C24AC4A3-BE5D-495E-ABC8-EAA2DB001DA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3B8A5-916F-45C1-BA0F-A74DAF94140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93179-9923-4F9C-BF2D-0925C7950D8A}">
      <dgm:prSet phldrT="[Text]" custT="1"/>
      <dgm:spPr/>
      <dgm:t>
        <a:bodyPr/>
        <a:lstStyle/>
        <a:p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</a:t>
          </a:r>
          <a:r>
            <a:rPr lang="en-US" sz="2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344AF6-FC67-4FEC-9094-FD4F930BF9B9}" type="parTrans" cxnId="{FEFA2FDD-59B1-434C-9C22-546C418FA7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C0CDC0-0577-4112-ADA4-A45B58131F97}" type="sibTrans" cxnId="{FEFA2FDD-59B1-434C-9C22-546C418FA7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157A98-B87E-46F2-8F1A-B733A37C5909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সচ্ছলতা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1A5770-C40D-4849-B792-B03FD5FB894D}" type="parTrans" cxnId="{4DDD5F25-2649-4F7D-A4A2-C9069DA870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562CAC-70C2-4658-9112-50183F179E0E}" type="sibTrans" cxnId="{4DDD5F25-2649-4F7D-A4A2-C9069DA870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44D9A1-83FA-42EB-85A0-990D85204DE4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BB0D8-33C8-436E-86FF-92A012812EE3}" type="parTrans" cxnId="{A40A06F6-9A4A-4CAE-9B0C-985E1C14AF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BFF059-F5CB-450A-8774-A40A37FA02F0}" type="sibTrans" cxnId="{A40A06F6-9A4A-4CAE-9B0C-985E1C14AF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724B37-1E67-4B68-A418-F3BFBD14665F}">
      <dgm:prSet phldrT="[Text]" custT="1"/>
      <dgm:spPr/>
      <dgm:t>
        <a:bodyPr/>
        <a:lstStyle/>
        <a:p>
          <a:r>
            <a:rPr lang="en-US" sz="27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7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</a:t>
          </a:r>
          <a:endParaRPr lang="en-US" sz="2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797C95-9087-406D-86C9-8443353FCEAF}" type="parTrans" cxnId="{7A78B8D9-E4EC-407D-877D-5AC72FCA6C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AFFDA1-954A-41CE-9A3D-068889F2A47C}" type="sibTrans" cxnId="{7A78B8D9-E4EC-407D-877D-5AC72FCA6C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463A21-D2C3-4F5F-AB11-01E7433AA02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ভোগপ্রবণতা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07512-02CA-458C-B955-4ED58967B04D}" type="parTrans" cxnId="{065C22F7-FC9B-4BB8-9B67-3A3027C384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98A6CA-030C-4B54-8681-3EA5BBB80027}" type="sibTrans" cxnId="{065C22F7-FC9B-4BB8-9B67-3A3027C384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5DB7C-F442-4D7D-BB42-02C170F538CF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শৃংখলা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97EB40-AF26-4EBD-98AA-1F74E93E39DE}" type="parTrans" cxnId="{56FB8DA1-A718-4E47-9E5D-2DCE0C7CD5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A447E2-D482-4EFC-97E0-5A139BE0CEFA}" type="sibTrans" cxnId="{56FB8DA1-A718-4E47-9E5D-2DCE0C7CD5B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80D1DF-7BFB-47B7-9B0E-5AD3BF6543AA}" type="pres">
      <dgm:prSet presAssocID="{FD53B8A5-916F-45C1-BA0F-A74DAF9414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5207E3-0226-44E7-BBE3-D7E841458EBE}" type="pres">
      <dgm:prSet presAssocID="{EC293179-9923-4F9C-BF2D-0925C7950D8A}" presName="node" presStyleLbl="node1" presStyleIdx="0" presStyleCnt="6" custScaleX="117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88401-9B02-43FD-B3DD-97E6E0C6428D}" type="pres">
      <dgm:prSet presAssocID="{D0C0CDC0-0577-4112-ADA4-A45B58131F9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7F04FF8C-F420-4315-8693-FC818E68A1CC}" type="pres">
      <dgm:prSet presAssocID="{D0C0CDC0-0577-4112-ADA4-A45B58131F97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32BCAB9-E48A-47BF-9B7A-E577153514B4}" type="pres">
      <dgm:prSet presAssocID="{4A157A98-B87E-46F2-8F1A-B733A37C5909}" presName="node" presStyleLbl="node1" presStyleIdx="1" presStyleCnt="6" custScaleX="113703" custRadScaleRad="128349" custRadScaleInc="21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FD7F0-A574-4892-9523-AA08AE342A22}" type="pres">
      <dgm:prSet presAssocID="{6E562CAC-70C2-4658-9112-50183F179E0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54DC05C-8665-4406-B70C-2084471AB071}" type="pres">
      <dgm:prSet presAssocID="{6E562CAC-70C2-4658-9112-50183F179E0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AC93825-BA72-4E87-AEFE-0AEE1A80672B}" type="pres">
      <dgm:prSet presAssocID="{F444D9A1-83FA-42EB-85A0-990D85204DE4}" presName="node" presStyleLbl="node1" presStyleIdx="2" presStyleCnt="6" custScaleX="112199" custRadScaleRad="120947" custRadScaleInc="-11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A89E1-E048-4357-84EE-6782E329E7EC}" type="pres">
      <dgm:prSet presAssocID="{9FBFF059-F5CB-450A-8774-A40A37FA02F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5D2F888-F8AA-400C-BE71-C74FDD546A75}" type="pres">
      <dgm:prSet presAssocID="{9FBFF059-F5CB-450A-8774-A40A37FA02F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9D9D9CB-9B5C-444E-B1DC-04EF14E20A99}" type="pres">
      <dgm:prSet presAssocID="{D0724B37-1E67-4B68-A418-F3BFBD14665F}" presName="node" presStyleLbl="node1" presStyleIdx="3" presStyleCnt="6" custScaleX="115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E6A86-2C58-4196-A774-36A6C3BFA484}" type="pres">
      <dgm:prSet presAssocID="{5FAFFDA1-954A-41CE-9A3D-068889F2A47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A30EA203-8455-455B-93B1-ED928B3C8896}" type="pres">
      <dgm:prSet presAssocID="{5FAFFDA1-954A-41CE-9A3D-068889F2A47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F62B23C-209D-4A70-8E88-0D92F46CD683}" type="pres">
      <dgm:prSet presAssocID="{14463A21-D2C3-4F5F-AB11-01E7433AA029}" presName="node" presStyleLbl="node1" presStyleIdx="4" presStyleCnt="6" custScaleX="127224" custRadScaleRad="131739" custRadScaleInc="25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59EAC-5F4F-4E26-B1D6-8190B7267636}" type="pres">
      <dgm:prSet presAssocID="{2698A6CA-030C-4B54-8681-3EA5BBB8002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5337CDA4-317C-4B0A-8DA4-A093A28F7127}" type="pres">
      <dgm:prSet presAssocID="{2698A6CA-030C-4B54-8681-3EA5BBB8002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E4E8428A-E05D-4C5A-9778-09423C385ECE}" type="pres">
      <dgm:prSet presAssocID="{FAD5DB7C-F442-4D7D-BB42-02C170F538CF}" presName="node" presStyleLbl="node1" presStyleIdx="5" presStyleCnt="6" custScaleX="124678" custRadScaleRad="114912" custRadScaleInc="-2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927DC-06FE-4493-95F2-2FB081387D8E}" type="pres">
      <dgm:prSet presAssocID="{62A447E2-D482-4EFC-97E0-5A139BE0CEFA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90A263F-0C3E-4309-B94C-C7988547CB19}" type="pres">
      <dgm:prSet presAssocID="{62A447E2-D482-4EFC-97E0-5A139BE0CEFA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4A34197-C701-4B15-87FC-C8C698ECB785}" type="presOf" srcId="{EC293179-9923-4F9C-BF2D-0925C7950D8A}" destId="{375207E3-0226-44E7-BBE3-D7E841458EBE}" srcOrd="0" destOrd="0" presId="urn:microsoft.com/office/officeart/2005/8/layout/cycle2"/>
    <dgm:cxn modelId="{47785FF1-8E51-4F8C-84FB-C949E4E2F415}" type="presOf" srcId="{6E562CAC-70C2-4658-9112-50183F179E0E}" destId="{354DC05C-8665-4406-B70C-2084471AB071}" srcOrd="1" destOrd="0" presId="urn:microsoft.com/office/officeart/2005/8/layout/cycle2"/>
    <dgm:cxn modelId="{860BF0C7-4247-4ABE-99E7-446F0BA1C4C7}" type="presOf" srcId="{5FAFFDA1-954A-41CE-9A3D-068889F2A47C}" destId="{D26E6A86-2C58-4196-A774-36A6C3BFA484}" srcOrd="0" destOrd="0" presId="urn:microsoft.com/office/officeart/2005/8/layout/cycle2"/>
    <dgm:cxn modelId="{BF6E21F5-6B7C-420B-87FA-78957FEC56AC}" type="presOf" srcId="{9FBFF059-F5CB-450A-8774-A40A37FA02F0}" destId="{18FA89E1-E048-4357-84EE-6782E329E7EC}" srcOrd="0" destOrd="0" presId="urn:microsoft.com/office/officeart/2005/8/layout/cycle2"/>
    <dgm:cxn modelId="{652655FB-7F1F-4422-B8E4-F47DC3F1E32C}" type="presOf" srcId="{62A447E2-D482-4EFC-97E0-5A139BE0CEFA}" destId="{490A263F-0C3E-4309-B94C-C7988547CB19}" srcOrd="1" destOrd="0" presId="urn:microsoft.com/office/officeart/2005/8/layout/cycle2"/>
    <dgm:cxn modelId="{7A78B8D9-E4EC-407D-877D-5AC72FCA6C73}" srcId="{FD53B8A5-916F-45C1-BA0F-A74DAF94140B}" destId="{D0724B37-1E67-4B68-A418-F3BFBD14665F}" srcOrd="3" destOrd="0" parTransId="{C2797C95-9087-406D-86C9-8443353FCEAF}" sibTransId="{5FAFFDA1-954A-41CE-9A3D-068889F2A47C}"/>
    <dgm:cxn modelId="{0DC39BB2-BCAB-4E3D-ACD1-1E5B63FCF605}" type="presOf" srcId="{2698A6CA-030C-4B54-8681-3EA5BBB80027}" destId="{37F59EAC-5F4F-4E26-B1D6-8190B7267636}" srcOrd="0" destOrd="0" presId="urn:microsoft.com/office/officeart/2005/8/layout/cycle2"/>
    <dgm:cxn modelId="{4DDD5F25-2649-4F7D-A4A2-C9069DA8705F}" srcId="{FD53B8A5-916F-45C1-BA0F-A74DAF94140B}" destId="{4A157A98-B87E-46F2-8F1A-B733A37C5909}" srcOrd="1" destOrd="0" parTransId="{CB1A5770-C40D-4849-B792-B03FD5FB894D}" sibTransId="{6E562CAC-70C2-4658-9112-50183F179E0E}"/>
    <dgm:cxn modelId="{2D6733ED-0A4E-4D89-885B-50B96A9E12A4}" type="presOf" srcId="{62A447E2-D482-4EFC-97E0-5A139BE0CEFA}" destId="{D6B927DC-06FE-4493-95F2-2FB081387D8E}" srcOrd="0" destOrd="0" presId="urn:microsoft.com/office/officeart/2005/8/layout/cycle2"/>
    <dgm:cxn modelId="{490EB145-50ED-41BD-965B-DD5E8A82D7DF}" type="presOf" srcId="{9FBFF059-F5CB-450A-8774-A40A37FA02F0}" destId="{15D2F888-F8AA-400C-BE71-C74FDD546A75}" srcOrd="1" destOrd="0" presId="urn:microsoft.com/office/officeart/2005/8/layout/cycle2"/>
    <dgm:cxn modelId="{22CF4ADA-E425-45ED-8808-B35ABF48DA1F}" type="presOf" srcId="{4A157A98-B87E-46F2-8F1A-B733A37C5909}" destId="{832BCAB9-E48A-47BF-9B7A-E577153514B4}" srcOrd="0" destOrd="0" presId="urn:microsoft.com/office/officeart/2005/8/layout/cycle2"/>
    <dgm:cxn modelId="{CDC10B53-0869-4F2A-8775-97EAF9AA3D54}" type="presOf" srcId="{6E562CAC-70C2-4658-9112-50183F179E0E}" destId="{3C7FD7F0-A574-4892-9523-AA08AE342A22}" srcOrd="0" destOrd="0" presId="urn:microsoft.com/office/officeart/2005/8/layout/cycle2"/>
    <dgm:cxn modelId="{D1B825B4-D0CA-4A23-880F-9C8EA53D2C91}" type="presOf" srcId="{D0C0CDC0-0577-4112-ADA4-A45B58131F97}" destId="{7F04FF8C-F420-4315-8693-FC818E68A1CC}" srcOrd="1" destOrd="0" presId="urn:microsoft.com/office/officeart/2005/8/layout/cycle2"/>
    <dgm:cxn modelId="{474835A5-B68D-4516-B8A1-917FF6FE44CE}" type="presOf" srcId="{5FAFFDA1-954A-41CE-9A3D-068889F2A47C}" destId="{A30EA203-8455-455B-93B1-ED928B3C8896}" srcOrd="1" destOrd="0" presId="urn:microsoft.com/office/officeart/2005/8/layout/cycle2"/>
    <dgm:cxn modelId="{A40A06F6-9A4A-4CAE-9B0C-985E1C14AFB7}" srcId="{FD53B8A5-916F-45C1-BA0F-A74DAF94140B}" destId="{F444D9A1-83FA-42EB-85A0-990D85204DE4}" srcOrd="2" destOrd="0" parTransId="{038BB0D8-33C8-436E-86FF-92A012812EE3}" sibTransId="{9FBFF059-F5CB-450A-8774-A40A37FA02F0}"/>
    <dgm:cxn modelId="{56FB8DA1-A718-4E47-9E5D-2DCE0C7CD5B8}" srcId="{FD53B8A5-916F-45C1-BA0F-A74DAF94140B}" destId="{FAD5DB7C-F442-4D7D-BB42-02C170F538CF}" srcOrd="5" destOrd="0" parTransId="{E397EB40-AF26-4EBD-98AA-1F74E93E39DE}" sibTransId="{62A447E2-D482-4EFC-97E0-5A139BE0CEFA}"/>
    <dgm:cxn modelId="{FEFA2FDD-59B1-434C-9C22-546C418FA764}" srcId="{FD53B8A5-916F-45C1-BA0F-A74DAF94140B}" destId="{EC293179-9923-4F9C-BF2D-0925C7950D8A}" srcOrd="0" destOrd="0" parTransId="{24344AF6-FC67-4FEC-9094-FD4F930BF9B9}" sibTransId="{D0C0CDC0-0577-4112-ADA4-A45B58131F97}"/>
    <dgm:cxn modelId="{6FCE1FB4-2A26-4888-9661-1EF29B44795C}" type="presOf" srcId="{D0C0CDC0-0577-4112-ADA4-A45B58131F97}" destId="{86F88401-9B02-43FD-B3DD-97E6E0C6428D}" srcOrd="0" destOrd="0" presId="urn:microsoft.com/office/officeart/2005/8/layout/cycle2"/>
    <dgm:cxn modelId="{F934A00F-27E7-4061-AB21-C73CCB1366D1}" type="presOf" srcId="{FD53B8A5-916F-45C1-BA0F-A74DAF94140B}" destId="{0B80D1DF-7BFB-47B7-9B0E-5AD3BF6543AA}" srcOrd="0" destOrd="0" presId="urn:microsoft.com/office/officeart/2005/8/layout/cycle2"/>
    <dgm:cxn modelId="{09FE00C1-6BF9-4EC4-A2F7-D8104C159684}" type="presOf" srcId="{2698A6CA-030C-4B54-8681-3EA5BBB80027}" destId="{5337CDA4-317C-4B0A-8DA4-A093A28F7127}" srcOrd="1" destOrd="0" presId="urn:microsoft.com/office/officeart/2005/8/layout/cycle2"/>
    <dgm:cxn modelId="{EF838024-60C2-47A0-AC75-DD69498F992C}" type="presOf" srcId="{FAD5DB7C-F442-4D7D-BB42-02C170F538CF}" destId="{E4E8428A-E05D-4C5A-9778-09423C385ECE}" srcOrd="0" destOrd="0" presId="urn:microsoft.com/office/officeart/2005/8/layout/cycle2"/>
    <dgm:cxn modelId="{A0B07EF2-8804-47B5-B705-2688F8F89F89}" type="presOf" srcId="{F444D9A1-83FA-42EB-85A0-990D85204DE4}" destId="{DAC93825-BA72-4E87-AEFE-0AEE1A80672B}" srcOrd="0" destOrd="0" presId="urn:microsoft.com/office/officeart/2005/8/layout/cycle2"/>
    <dgm:cxn modelId="{065C22F7-FC9B-4BB8-9B67-3A3027C38454}" srcId="{FD53B8A5-916F-45C1-BA0F-A74DAF94140B}" destId="{14463A21-D2C3-4F5F-AB11-01E7433AA029}" srcOrd="4" destOrd="0" parTransId="{71707512-02CA-458C-B955-4ED58967B04D}" sibTransId="{2698A6CA-030C-4B54-8681-3EA5BBB80027}"/>
    <dgm:cxn modelId="{C53357E2-0E76-4E58-BDE4-82681FEE5C95}" type="presOf" srcId="{D0724B37-1E67-4B68-A418-F3BFBD14665F}" destId="{F9D9D9CB-9B5C-444E-B1DC-04EF14E20A99}" srcOrd="0" destOrd="0" presId="urn:microsoft.com/office/officeart/2005/8/layout/cycle2"/>
    <dgm:cxn modelId="{034219FE-C5C2-483C-985A-5D82C174BD9F}" type="presOf" srcId="{14463A21-D2C3-4F5F-AB11-01E7433AA029}" destId="{FF62B23C-209D-4A70-8E88-0D92F46CD683}" srcOrd="0" destOrd="0" presId="urn:microsoft.com/office/officeart/2005/8/layout/cycle2"/>
    <dgm:cxn modelId="{D8F21CB7-BC54-46EA-9A55-9A367E36110E}" type="presParOf" srcId="{0B80D1DF-7BFB-47B7-9B0E-5AD3BF6543AA}" destId="{375207E3-0226-44E7-BBE3-D7E841458EBE}" srcOrd="0" destOrd="0" presId="urn:microsoft.com/office/officeart/2005/8/layout/cycle2"/>
    <dgm:cxn modelId="{A4095089-D6DA-4B00-8C52-0E93348064D0}" type="presParOf" srcId="{0B80D1DF-7BFB-47B7-9B0E-5AD3BF6543AA}" destId="{86F88401-9B02-43FD-B3DD-97E6E0C6428D}" srcOrd="1" destOrd="0" presId="urn:microsoft.com/office/officeart/2005/8/layout/cycle2"/>
    <dgm:cxn modelId="{9FBC399E-588F-48B7-8129-506E4E09E750}" type="presParOf" srcId="{86F88401-9B02-43FD-B3DD-97E6E0C6428D}" destId="{7F04FF8C-F420-4315-8693-FC818E68A1CC}" srcOrd="0" destOrd="0" presId="urn:microsoft.com/office/officeart/2005/8/layout/cycle2"/>
    <dgm:cxn modelId="{F55BCD1A-AFF9-4693-A735-9259E7CF0276}" type="presParOf" srcId="{0B80D1DF-7BFB-47B7-9B0E-5AD3BF6543AA}" destId="{832BCAB9-E48A-47BF-9B7A-E577153514B4}" srcOrd="2" destOrd="0" presId="urn:microsoft.com/office/officeart/2005/8/layout/cycle2"/>
    <dgm:cxn modelId="{3B41E732-3301-4E84-A2A8-CEDB183C1D57}" type="presParOf" srcId="{0B80D1DF-7BFB-47B7-9B0E-5AD3BF6543AA}" destId="{3C7FD7F0-A574-4892-9523-AA08AE342A22}" srcOrd="3" destOrd="0" presId="urn:microsoft.com/office/officeart/2005/8/layout/cycle2"/>
    <dgm:cxn modelId="{3F64512A-837E-49A6-8188-46AF50DFCA39}" type="presParOf" srcId="{3C7FD7F0-A574-4892-9523-AA08AE342A22}" destId="{354DC05C-8665-4406-B70C-2084471AB071}" srcOrd="0" destOrd="0" presId="urn:microsoft.com/office/officeart/2005/8/layout/cycle2"/>
    <dgm:cxn modelId="{8E0D7FDA-3554-40C0-8701-1D008A88E87C}" type="presParOf" srcId="{0B80D1DF-7BFB-47B7-9B0E-5AD3BF6543AA}" destId="{DAC93825-BA72-4E87-AEFE-0AEE1A80672B}" srcOrd="4" destOrd="0" presId="urn:microsoft.com/office/officeart/2005/8/layout/cycle2"/>
    <dgm:cxn modelId="{E26A1C7A-15E5-4C1F-B9D0-F3F07D91A785}" type="presParOf" srcId="{0B80D1DF-7BFB-47B7-9B0E-5AD3BF6543AA}" destId="{18FA89E1-E048-4357-84EE-6782E329E7EC}" srcOrd="5" destOrd="0" presId="urn:microsoft.com/office/officeart/2005/8/layout/cycle2"/>
    <dgm:cxn modelId="{C549EA0C-15C6-478E-96B3-31B15FC2D60B}" type="presParOf" srcId="{18FA89E1-E048-4357-84EE-6782E329E7EC}" destId="{15D2F888-F8AA-400C-BE71-C74FDD546A75}" srcOrd="0" destOrd="0" presId="urn:microsoft.com/office/officeart/2005/8/layout/cycle2"/>
    <dgm:cxn modelId="{9D97D155-E570-41F4-A621-AEDC30EDD1FC}" type="presParOf" srcId="{0B80D1DF-7BFB-47B7-9B0E-5AD3BF6543AA}" destId="{F9D9D9CB-9B5C-444E-B1DC-04EF14E20A99}" srcOrd="6" destOrd="0" presId="urn:microsoft.com/office/officeart/2005/8/layout/cycle2"/>
    <dgm:cxn modelId="{433A6FC2-5C06-4227-9CCA-8D7EF416D8FA}" type="presParOf" srcId="{0B80D1DF-7BFB-47B7-9B0E-5AD3BF6543AA}" destId="{D26E6A86-2C58-4196-A774-36A6C3BFA484}" srcOrd="7" destOrd="0" presId="urn:microsoft.com/office/officeart/2005/8/layout/cycle2"/>
    <dgm:cxn modelId="{2F57E79C-FB70-4A58-BD95-4CF4A1915470}" type="presParOf" srcId="{D26E6A86-2C58-4196-A774-36A6C3BFA484}" destId="{A30EA203-8455-455B-93B1-ED928B3C8896}" srcOrd="0" destOrd="0" presId="urn:microsoft.com/office/officeart/2005/8/layout/cycle2"/>
    <dgm:cxn modelId="{E31D55A4-8562-4C96-A92D-47D24EBEDF58}" type="presParOf" srcId="{0B80D1DF-7BFB-47B7-9B0E-5AD3BF6543AA}" destId="{FF62B23C-209D-4A70-8E88-0D92F46CD683}" srcOrd="8" destOrd="0" presId="urn:microsoft.com/office/officeart/2005/8/layout/cycle2"/>
    <dgm:cxn modelId="{8F10CFE4-6E8E-4961-A4CE-6F27D82D6CC3}" type="presParOf" srcId="{0B80D1DF-7BFB-47B7-9B0E-5AD3BF6543AA}" destId="{37F59EAC-5F4F-4E26-B1D6-8190B7267636}" srcOrd="9" destOrd="0" presId="urn:microsoft.com/office/officeart/2005/8/layout/cycle2"/>
    <dgm:cxn modelId="{C3B49680-8FCA-4856-A98F-A707D7A2C6F6}" type="presParOf" srcId="{37F59EAC-5F4F-4E26-B1D6-8190B7267636}" destId="{5337CDA4-317C-4B0A-8DA4-A093A28F7127}" srcOrd="0" destOrd="0" presId="urn:microsoft.com/office/officeart/2005/8/layout/cycle2"/>
    <dgm:cxn modelId="{32BAC015-CB34-45D3-9C07-92C1B50E6FB3}" type="presParOf" srcId="{0B80D1DF-7BFB-47B7-9B0E-5AD3BF6543AA}" destId="{E4E8428A-E05D-4C5A-9778-09423C385ECE}" srcOrd="10" destOrd="0" presId="urn:microsoft.com/office/officeart/2005/8/layout/cycle2"/>
    <dgm:cxn modelId="{D36CAD33-69F7-4C40-936F-0A043CE2D05C}" type="presParOf" srcId="{0B80D1DF-7BFB-47B7-9B0E-5AD3BF6543AA}" destId="{D6B927DC-06FE-4493-95F2-2FB081387D8E}" srcOrd="11" destOrd="0" presId="urn:microsoft.com/office/officeart/2005/8/layout/cycle2"/>
    <dgm:cxn modelId="{92FB5294-8C4E-41E5-A15A-D37E6A188CCE}" type="presParOf" srcId="{D6B927DC-06FE-4493-95F2-2FB081387D8E}" destId="{490A263F-0C3E-4309-B94C-C7988547CB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D1EDFE-E099-4AE9-9520-3BEAB218D3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FBE691-DE82-4EBC-AE77-9AECB53CEACC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তালিকা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প্রস্তুতকরণ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19586A-B42E-47BC-AA32-B0F69747DAFA}" type="parTrans" cxnId="{993F1C8A-4259-4191-B395-A2790E7C7EE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0D82D7-A56B-4511-9F7C-E83DBC19D17F}" type="sibTrans" cxnId="{993F1C8A-4259-4191-B395-A2790E7C7EE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A8577A-A8FC-44D1-AC50-9A07ABAE6DE7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995B7F-CC4B-4995-BC81-C17D97F99E49}" type="parTrans" cxnId="{D3EE3B1D-4EF1-4BEB-AD1B-3BB0846685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D8F2FE-0923-4BD4-A96E-45091F7EE5CC}" type="sibTrans" cxnId="{D3EE3B1D-4EF1-4BEB-AD1B-3BB0846685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4947B8-3552-4184-A6DB-6166196B91D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সম্ভাব্য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5EC720-9655-45A3-9EDA-458377A7E108}" type="parTrans" cxnId="{B580335D-3A06-449C-8A93-F348C351F9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B632F-7620-4B11-9BFE-85EACCC72C61}" type="sibTrans" cxnId="{B580335D-3A06-449C-8A93-F348C351F9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2A80B-F0E2-414C-82A2-C0CB4B3EF62E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ভারসাম্য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00EDDB-2A9E-4AB6-B8B3-7B4C3DD332D8}" type="parTrans" cxnId="{332EE65C-092A-40EA-807B-2E8F030AB1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302E4A-7A11-43FF-A31F-BA570168FD3B}" type="sibTrans" cxnId="{332EE65C-092A-40EA-807B-2E8F030AB1B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687DD5-6988-49BC-BD3D-AB082B61555E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যুগোপযোগী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C043E8-A904-4773-8092-573ECB0FC6AC}" type="parTrans" cxnId="{160CB3BB-DD1D-49DB-8BFD-EF7FA21746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B42266-3A21-4CD5-A261-6A6D2A4D4475}" type="sibTrans" cxnId="{160CB3BB-DD1D-49DB-8BFD-EF7FA21746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39CE57-C723-4165-BD49-77982AE994EF}" type="pres">
      <dgm:prSet presAssocID="{2AD1EDFE-E099-4AE9-9520-3BEAB218D3E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529715A-8810-40BA-BCBE-68528EB5F75C}" type="pres">
      <dgm:prSet presAssocID="{06FBE691-DE82-4EBC-AE77-9AECB53CEACC}" presName="composite" presStyleCnt="0"/>
      <dgm:spPr/>
    </dgm:pt>
    <dgm:pt modelId="{34D53459-3AC9-4064-B754-934F885F9535}" type="pres">
      <dgm:prSet presAssocID="{06FBE691-DE82-4EBC-AE77-9AECB53CEACC}" presName="bentUpArrow1" presStyleLbl="alignImgPlace1" presStyleIdx="0" presStyleCnt="4" custLinFactNeighborX="-81652"/>
      <dgm:spPr/>
    </dgm:pt>
    <dgm:pt modelId="{458A134C-D7D7-4DC5-AA0B-4524B19AC0C5}" type="pres">
      <dgm:prSet presAssocID="{06FBE691-DE82-4EBC-AE77-9AECB53CEACC}" presName="ParentText" presStyleLbl="node1" presStyleIdx="0" presStyleCnt="5" custScaleX="177364" custLinFactNeighborX="-77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BE857-C47C-4C2E-96E4-4C4DBDF55395}" type="pres">
      <dgm:prSet presAssocID="{06FBE691-DE82-4EBC-AE77-9AECB53CEAC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6E621-C913-4D1F-ABD8-A5B680A7A9EA}" type="pres">
      <dgm:prSet presAssocID="{550D82D7-A56B-4511-9F7C-E83DBC19D17F}" presName="sibTrans" presStyleCnt="0"/>
      <dgm:spPr/>
    </dgm:pt>
    <dgm:pt modelId="{4CE4B512-1BA5-4728-A3FF-F2B9809EAE72}" type="pres">
      <dgm:prSet presAssocID="{5EA8577A-A8FC-44D1-AC50-9A07ABAE6DE7}" presName="composite" presStyleCnt="0"/>
      <dgm:spPr/>
    </dgm:pt>
    <dgm:pt modelId="{D2549657-ACA6-4D93-99D7-D017C85F99FE}" type="pres">
      <dgm:prSet presAssocID="{5EA8577A-A8FC-44D1-AC50-9A07ABAE6DE7}" presName="bentUpArrow1" presStyleLbl="alignImgPlace1" presStyleIdx="1" presStyleCnt="4" custLinFactNeighborX="-93116"/>
      <dgm:spPr/>
    </dgm:pt>
    <dgm:pt modelId="{074E4091-146C-4DE0-AD19-955E358E60E7}" type="pres">
      <dgm:prSet presAssocID="{5EA8577A-A8FC-44D1-AC50-9A07ABAE6DE7}" presName="ParentText" presStyleLbl="node1" presStyleIdx="1" presStyleCnt="5" custScaleX="147641" custLinFactNeighborX="-369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89F69-2314-4D23-9741-7B62EE47BFF9}" type="pres">
      <dgm:prSet presAssocID="{5EA8577A-A8FC-44D1-AC50-9A07ABAE6DE7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0D0A5-A873-43AE-B560-A26F0108FEAB}" type="pres">
      <dgm:prSet presAssocID="{5BD8F2FE-0923-4BD4-A96E-45091F7EE5CC}" presName="sibTrans" presStyleCnt="0"/>
      <dgm:spPr/>
    </dgm:pt>
    <dgm:pt modelId="{8CA76690-06EE-4C41-A9AE-4AC79338A8B9}" type="pres">
      <dgm:prSet presAssocID="{544947B8-3552-4184-A6DB-6166196B91D9}" presName="composite" presStyleCnt="0"/>
      <dgm:spPr/>
    </dgm:pt>
    <dgm:pt modelId="{2F8F475C-64E5-4AAC-B47E-4FE8AFC300A8}" type="pres">
      <dgm:prSet presAssocID="{544947B8-3552-4184-A6DB-6166196B91D9}" presName="bentUpArrow1" presStyleLbl="alignImgPlace1" presStyleIdx="2" presStyleCnt="4" custLinFactNeighborX="-93116"/>
      <dgm:spPr/>
    </dgm:pt>
    <dgm:pt modelId="{84BF172F-B15E-4C3C-A44F-68C691660CBB}" type="pres">
      <dgm:prSet presAssocID="{544947B8-3552-4184-A6DB-6166196B91D9}" presName="ParentText" presStyleLbl="node1" presStyleIdx="2" presStyleCnt="5" custScaleX="135372" custLinFactNeighborX="-589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777C8A-D8B9-4F5C-BC9F-54EB5B978AEE}" type="pres">
      <dgm:prSet presAssocID="{544947B8-3552-4184-A6DB-6166196B91D9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F7076-EA2E-4A2D-AD1A-7F2E8F943D20}" type="pres">
      <dgm:prSet presAssocID="{11EB632F-7620-4B11-9BFE-85EACCC72C61}" presName="sibTrans" presStyleCnt="0"/>
      <dgm:spPr/>
    </dgm:pt>
    <dgm:pt modelId="{40F18D64-A2CC-4129-8C16-0D1644E53056}" type="pres">
      <dgm:prSet presAssocID="{C632A80B-F0E2-414C-82A2-C0CB4B3EF62E}" presName="composite" presStyleCnt="0"/>
      <dgm:spPr/>
    </dgm:pt>
    <dgm:pt modelId="{EB82BA12-E0B5-4E1F-B301-8B1DF72783B9}" type="pres">
      <dgm:prSet presAssocID="{C632A80B-F0E2-414C-82A2-C0CB4B3EF62E}" presName="bentUpArrow1" presStyleLbl="alignImgPlace1" presStyleIdx="3" presStyleCnt="4" custLinFactNeighborX="-93116"/>
      <dgm:spPr/>
    </dgm:pt>
    <dgm:pt modelId="{A9E29A0B-49E2-4396-9519-05BB12CA958C}" type="pres">
      <dgm:prSet presAssocID="{C632A80B-F0E2-414C-82A2-C0CB4B3EF62E}" presName="ParentText" presStyleLbl="node1" presStyleIdx="3" presStyleCnt="5" custScaleX="164136" custLinFactNeighborX="-629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AA76A-58C1-4C97-8A8F-51E2A310F6DD}" type="pres">
      <dgm:prSet presAssocID="{C632A80B-F0E2-414C-82A2-C0CB4B3EF62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712BF05A-B10D-415B-96A5-B29D1DFDD18E}" type="pres">
      <dgm:prSet presAssocID="{B7302E4A-7A11-43FF-A31F-BA570168FD3B}" presName="sibTrans" presStyleCnt="0"/>
      <dgm:spPr/>
    </dgm:pt>
    <dgm:pt modelId="{31AE6740-508B-4216-A227-A7AE59A62300}" type="pres">
      <dgm:prSet presAssocID="{82687DD5-6988-49BC-BD3D-AB082B61555E}" presName="composite" presStyleCnt="0"/>
      <dgm:spPr/>
    </dgm:pt>
    <dgm:pt modelId="{FEE4DCE3-6676-4F58-8CE2-DBF39F7F3B16}" type="pres">
      <dgm:prSet presAssocID="{82687DD5-6988-49BC-BD3D-AB082B61555E}" presName="ParentText" presStyleLbl="node1" presStyleIdx="4" presStyleCnt="5" custScaleX="207219" custLinFactNeighborX="-629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0335D-3A06-449C-8A93-F348C351F990}" srcId="{2AD1EDFE-E099-4AE9-9520-3BEAB218D3EA}" destId="{544947B8-3552-4184-A6DB-6166196B91D9}" srcOrd="2" destOrd="0" parTransId="{935EC720-9655-45A3-9EDA-458377A7E108}" sibTransId="{11EB632F-7620-4B11-9BFE-85EACCC72C61}"/>
    <dgm:cxn modelId="{160CB3BB-DD1D-49DB-8BFD-EF7FA21746C0}" srcId="{2AD1EDFE-E099-4AE9-9520-3BEAB218D3EA}" destId="{82687DD5-6988-49BC-BD3D-AB082B61555E}" srcOrd="4" destOrd="0" parTransId="{A8C043E8-A904-4773-8092-573ECB0FC6AC}" sibTransId="{B0B42266-3A21-4CD5-A261-6A6D2A4D4475}"/>
    <dgm:cxn modelId="{CBB2AC66-A494-478E-B511-C1ECC5E6FB1B}" type="presOf" srcId="{06FBE691-DE82-4EBC-AE77-9AECB53CEACC}" destId="{458A134C-D7D7-4DC5-AA0B-4524B19AC0C5}" srcOrd="0" destOrd="0" presId="urn:microsoft.com/office/officeart/2005/8/layout/StepDownProcess"/>
    <dgm:cxn modelId="{0E7276A0-7443-40DE-A942-47A579D7F74E}" type="presOf" srcId="{544947B8-3552-4184-A6DB-6166196B91D9}" destId="{84BF172F-B15E-4C3C-A44F-68C691660CBB}" srcOrd="0" destOrd="0" presId="urn:microsoft.com/office/officeart/2005/8/layout/StepDownProcess"/>
    <dgm:cxn modelId="{332EE65C-092A-40EA-807B-2E8F030AB1B5}" srcId="{2AD1EDFE-E099-4AE9-9520-3BEAB218D3EA}" destId="{C632A80B-F0E2-414C-82A2-C0CB4B3EF62E}" srcOrd="3" destOrd="0" parTransId="{4500EDDB-2A9E-4AB6-B8B3-7B4C3DD332D8}" sibTransId="{B7302E4A-7A11-43FF-A31F-BA570168FD3B}"/>
    <dgm:cxn modelId="{F50FF2CC-D373-4A3C-A1B2-5542DD22E183}" type="presOf" srcId="{82687DD5-6988-49BC-BD3D-AB082B61555E}" destId="{FEE4DCE3-6676-4F58-8CE2-DBF39F7F3B16}" srcOrd="0" destOrd="0" presId="urn:microsoft.com/office/officeart/2005/8/layout/StepDownProcess"/>
    <dgm:cxn modelId="{993F1C8A-4259-4191-B395-A2790E7C7EE9}" srcId="{2AD1EDFE-E099-4AE9-9520-3BEAB218D3EA}" destId="{06FBE691-DE82-4EBC-AE77-9AECB53CEACC}" srcOrd="0" destOrd="0" parTransId="{5B19586A-B42E-47BC-AA32-B0F69747DAFA}" sibTransId="{550D82D7-A56B-4511-9F7C-E83DBC19D17F}"/>
    <dgm:cxn modelId="{9FB92D05-BD59-4D71-B45E-5F95021B560F}" type="presOf" srcId="{2AD1EDFE-E099-4AE9-9520-3BEAB218D3EA}" destId="{C239CE57-C723-4165-BD49-77982AE994EF}" srcOrd="0" destOrd="0" presId="urn:microsoft.com/office/officeart/2005/8/layout/StepDownProcess"/>
    <dgm:cxn modelId="{41905510-362D-414F-A675-759A7BEFE1B4}" type="presOf" srcId="{5EA8577A-A8FC-44D1-AC50-9A07ABAE6DE7}" destId="{074E4091-146C-4DE0-AD19-955E358E60E7}" srcOrd="0" destOrd="0" presId="urn:microsoft.com/office/officeart/2005/8/layout/StepDownProcess"/>
    <dgm:cxn modelId="{D3EE3B1D-4EF1-4BEB-AD1B-3BB0846685AF}" srcId="{2AD1EDFE-E099-4AE9-9520-3BEAB218D3EA}" destId="{5EA8577A-A8FC-44D1-AC50-9A07ABAE6DE7}" srcOrd="1" destOrd="0" parTransId="{AF995B7F-CC4B-4995-BC81-C17D97F99E49}" sibTransId="{5BD8F2FE-0923-4BD4-A96E-45091F7EE5CC}"/>
    <dgm:cxn modelId="{5CD3242E-7843-490D-9C6C-EAEA1EB092BC}" type="presOf" srcId="{C632A80B-F0E2-414C-82A2-C0CB4B3EF62E}" destId="{A9E29A0B-49E2-4396-9519-05BB12CA958C}" srcOrd="0" destOrd="0" presId="urn:microsoft.com/office/officeart/2005/8/layout/StepDownProcess"/>
    <dgm:cxn modelId="{44121CED-02FE-4276-A65C-47A11B01FDB3}" type="presParOf" srcId="{C239CE57-C723-4165-BD49-77982AE994EF}" destId="{A529715A-8810-40BA-BCBE-68528EB5F75C}" srcOrd="0" destOrd="0" presId="urn:microsoft.com/office/officeart/2005/8/layout/StepDownProcess"/>
    <dgm:cxn modelId="{6F3E9181-3060-4806-9B8B-B5429A207EB2}" type="presParOf" srcId="{A529715A-8810-40BA-BCBE-68528EB5F75C}" destId="{34D53459-3AC9-4064-B754-934F885F9535}" srcOrd="0" destOrd="0" presId="urn:microsoft.com/office/officeart/2005/8/layout/StepDownProcess"/>
    <dgm:cxn modelId="{30D89E9B-3870-4E1F-A096-7198C1414462}" type="presParOf" srcId="{A529715A-8810-40BA-BCBE-68528EB5F75C}" destId="{458A134C-D7D7-4DC5-AA0B-4524B19AC0C5}" srcOrd="1" destOrd="0" presId="urn:microsoft.com/office/officeart/2005/8/layout/StepDownProcess"/>
    <dgm:cxn modelId="{9EFE8DB0-E273-403E-A216-A85F9521B6A0}" type="presParOf" srcId="{A529715A-8810-40BA-BCBE-68528EB5F75C}" destId="{40EBE857-C47C-4C2E-96E4-4C4DBDF55395}" srcOrd="2" destOrd="0" presId="urn:microsoft.com/office/officeart/2005/8/layout/StepDownProcess"/>
    <dgm:cxn modelId="{AB4EA9AB-F82C-40EC-A695-CECD07CAE64F}" type="presParOf" srcId="{C239CE57-C723-4165-BD49-77982AE994EF}" destId="{C976E621-C913-4D1F-ABD8-A5B680A7A9EA}" srcOrd="1" destOrd="0" presId="urn:microsoft.com/office/officeart/2005/8/layout/StepDownProcess"/>
    <dgm:cxn modelId="{C502D5C4-C4C2-4F32-980D-9E774AA32705}" type="presParOf" srcId="{C239CE57-C723-4165-BD49-77982AE994EF}" destId="{4CE4B512-1BA5-4728-A3FF-F2B9809EAE72}" srcOrd="2" destOrd="0" presId="urn:microsoft.com/office/officeart/2005/8/layout/StepDownProcess"/>
    <dgm:cxn modelId="{971DEB1F-93D2-45F3-96EA-12ADEFB4ED09}" type="presParOf" srcId="{4CE4B512-1BA5-4728-A3FF-F2B9809EAE72}" destId="{D2549657-ACA6-4D93-99D7-D017C85F99FE}" srcOrd="0" destOrd="0" presId="urn:microsoft.com/office/officeart/2005/8/layout/StepDownProcess"/>
    <dgm:cxn modelId="{94E0DC39-B6CC-4DCB-BB63-847CB6D154DE}" type="presParOf" srcId="{4CE4B512-1BA5-4728-A3FF-F2B9809EAE72}" destId="{074E4091-146C-4DE0-AD19-955E358E60E7}" srcOrd="1" destOrd="0" presId="urn:microsoft.com/office/officeart/2005/8/layout/StepDownProcess"/>
    <dgm:cxn modelId="{C04414B3-57A1-4715-9E64-F11067EFC6A7}" type="presParOf" srcId="{4CE4B512-1BA5-4728-A3FF-F2B9809EAE72}" destId="{BF189F69-2314-4D23-9741-7B62EE47BFF9}" srcOrd="2" destOrd="0" presId="urn:microsoft.com/office/officeart/2005/8/layout/StepDownProcess"/>
    <dgm:cxn modelId="{4EFC904D-1894-43A9-989B-324E51BE1577}" type="presParOf" srcId="{C239CE57-C723-4165-BD49-77982AE994EF}" destId="{0FF0D0A5-A873-43AE-B560-A26F0108FEAB}" srcOrd="3" destOrd="0" presId="urn:microsoft.com/office/officeart/2005/8/layout/StepDownProcess"/>
    <dgm:cxn modelId="{6778FE66-DD3F-46D1-B2C6-983456A35581}" type="presParOf" srcId="{C239CE57-C723-4165-BD49-77982AE994EF}" destId="{8CA76690-06EE-4C41-A9AE-4AC79338A8B9}" srcOrd="4" destOrd="0" presId="urn:microsoft.com/office/officeart/2005/8/layout/StepDownProcess"/>
    <dgm:cxn modelId="{1AAD8CF1-FB68-49B0-A11D-CE13F8A931F5}" type="presParOf" srcId="{8CA76690-06EE-4C41-A9AE-4AC79338A8B9}" destId="{2F8F475C-64E5-4AAC-B47E-4FE8AFC300A8}" srcOrd="0" destOrd="0" presId="urn:microsoft.com/office/officeart/2005/8/layout/StepDownProcess"/>
    <dgm:cxn modelId="{B5737EC1-4119-4738-A4AE-209907E7112F}" type="presParOf" srcId="{8CA76690-06EE-4C41-A9AE-4AC79338A8B9}" destId="{84BF172F-B15E-4C3C-A44F-68C691660CBB}" srcOrd="1" destOrd="0" presId="urn:microsoft.com/office/officeart/2005/8/layout/StepDownProcess"/>
    <dgm:cxn modelId="{1AF270C4-6982-48FA-94BC-3A110050E477}" type="presParOf" srcId="{8CA76690-06EE-4C41-A9AE-4AC79338A8B9}" destId="{41777C8A-D8B9-4F5C-BC9F-54EB5B978AEE}" srcOrd="2" destOrd="0" presId="urn:microsoft.com/office/officeart/2005/8/layout/StepDownProcess"/>
    <dgm:cxn modelId="{3FA2F6AA-482D-45B1-81CF-237FECAAB1A3}" type="presParOf" srcId="{C239CE57-C723-4165-BD49-77982AE994EF}" destId="{B5CF7076-EA2E-4A2D-AD1A-7F2E8F943D20}" srcOrd="5" destOrd="0" presId="urn:microsoft.com/office/officeart/2005/8/layout/StepDownProcess"/>
    <dgm:cxn modelId="{C25F562C-78BC-4EAF-A467-345086A593AF}" type="presParOf" srcId="{C239CE57-C723-4165-BD49-77982AE994EF}" destId="{40F18D64-A2CC-4129-8C16-0D1644E53056}" srcOrd="6" destOrd="0" presId="urn:microsoft.com/office/officeart/2005/8/layout/StepDownProcess"/>
    <dgm:cxn modelId="{E029CEEA-309E-492B-A669-A47A191716C4}" type="presParOf" srcId="{40F18D64-A2CC-4129-8C16-0D1644E53056}" destId="{EB82BA12-E0B5-4E1F-B301-8B1DF72783B9}" srcOrd="0" destOrd="0" presId="urn:microsoft.com/office/officeart/2005/8/layout/StepDownProcess"/>
    <dgm:cxn modelId="{25E09659-92C8-4902-8E01-06FA88C96CAC}" type="presParOf" srcId="{40F18D64-A2CC-4129-8C16-0D1644E53056}" destId="{A9E29A0B-49E2-4396-9519-05BB12CA958C}" srcOrd="1" destOrd="0" presId="urn:microsoft.com/office/officeart/2005/8/layout/StepDownProcess"/>
    <dgm:cxn modelId="{3E22409C-C5B9-4821-BF64-A5599B20EC22}" type="presParOf" srcId="{40F18D64-A2CC-4129-8C16-0D1644E53056}" destId="{FA0AA76A-58C1-4C97-8A8F-51E2A310F6DD}" srcOrd="2" destOrd="0" presId="urn:microsoft.com/office/officeart/2005/8/layout/StepDownProcess"/>
    <dgm:cxn modelId="{75B39CFE-337D-4B95-8EB6-C9D19A7E0AE9}" type="presParOf" srcId="{C239CE57-C723-4165-BD49-77982AE994EF}" destId="{712BF05A-B10D-415B-96A5-B29D1DFDD18E}" srcOrd="7" destOrd="0" presId="urn:microsoft.com/office/officeart/2005/8/layout/StepDownProcess"/>
    <dgm:cxn modelId="{BF4C4E20-421B-4030-ACA5-650D6304D719}" type="presParOf" srcId="{C239CE57-C723-4165-BD49-77982AE994EF}" destId="{31AE6740-508B-4216-A227-A7AE59A62300}" srcOrd="8" destOrd="0" presId="urn:microsoft.com/office/officeart/2005/8/layout/StepDownProcess"/>
    <dgm:cxn modelId="{5BC6ECF0-B2FA-4B2E-B091-4A75AB650C95}" type="presParOf" srcId="{31AE6740-508B-4216-A227-A7AE59A62300}" destId="{FEE4DCE3-6676-4F58-8CE2-DBF39F7F3B1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C36BA2-4CB4-4530-9AEB-A0F455E8871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BAA4A3-8AF4-40AC-89CD-1B061E8B77D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খাতে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২০%-২৫%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DE5118-590B-4DBA-876B-500B04B630B9}" type="parTrans" cxnId="{DCE7F1C1-C385-48EE-9CAA-2AFC43B2DBE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9C785A-C56A-4BB8-896E-6440F55298B3}" type="sibTrans" cxnId="{DCE7F1C1-C385-48EE-9CAA-2AFC43B2DBE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4A2F7D-AD36-4CBE-92AC-07B9A8B0374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 খাতে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৩০%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৪০%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06B27A-2F1C-4051-A7CF-14B09AB508BC}" type="parTrans" cxnId="{A70F79DF-F018-4492-AA31-0F5C8990E4C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52E892-7E00-4DDF-A24E-D5D9653B8D97}" type="sibTrans" cxnId="{A70F79DF-F018-4492-AA31-0F5C8990E4C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A01533-A3E5-484A-9623-94A669295C4E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১৫%-</a:t>
          </a:r>
          <a:r>
            <a: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২০% 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C051C-8A9C-4D5A-AE92-D13A58AC72EA}" type="parTrans" cxnId="{FC450A9B-3DE9-4790-91C0-F3ABC4B977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CD10AF-271F-48E8-8FD5-4D4C7929FCD6}" type="sibTrans" cxnId="{FC450A9B-3DE9-4790-91C0-F3ABC4B977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F15488-CD52-47F7-954F-0F89A3F8B9F2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শিক্ষাখাত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১০%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১৫% </a:t>
          </a:r>
          <a:endParaRPr lang="en-US" sz="3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DD26F4-32D6-4377-808F-F58CC06AFCE7}" type="parTrans" cxnId="{C972005B-E8A4-4F64-9261-1B6E37D0C7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F8CF97-B1A0-4059-83F8-2320314CA002}" type="sibTrans" cxnId="{C972005B-E8A4-4F64-9261-1B6E37D0C75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198CFF-7A26-4F2D-989A-57C50F90D5D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বস্ত্রখাতে 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৫%-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১০% 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61CE2C-BCBC-4E41-A972-C658D2766C70}" type="parTrans" cxnId="{F9AEEE0D-99E9-43C3-9707-9BA5263453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51A9B3-F112-43C7-9B9F-4956D804FE50}" type="sibTrans" cxnId="{F9AEEE0D-99E9-43C3-9707-9BA5263453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EC1FA8-639D-4293-81EA-98EC37E598EE}" type="pres">
      <dgm:prSet presAssocID="{05C36BA2-4CB4-4530-9AEB-A0F455E887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399ABD-57A1-407C-95E2-6C6C831848B9}" type="pres">
      <dgm:prSet presAssocID="{05C36BA2-4CB4-4530-9AEB-A0F455E8871A}" presName="cycle" presStyleCnt="0"/>
      <dgm:spPr/>
    </dgm:pt>
    <dgm:pt modelId="{3B50D876-1212-4FFA-8D44-8401D585FB30}" type="pres">
      <dgm:prSet presAssocID="{D4BAA4A3-8AF4-40AC-89CD-1B061E8B77D3}" presName="nodeFirstNode" presStyleLbl="node1" presStyleIdx="0" presStyleCnt="5" custRadScaleRad="97730" custRadScaleInc="1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74291-C22B-44DB-9116-51C110321826}" type="pres">
      <dgm:prSet presAssocID="{B79C785A-C56A-4BB8-896E-6440F55298B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0CD6501-F168-4E6A-AC09-1CEB108F4D94}" type="pres">
      <dgm:prSet presAssocID="{074A2F7D-AD36-4CBE-92AC-07B9A8B03745}" presName="nodeFollowingNodes" presStyleLbl="node1" presStyleIdx="1" presStyleCnt="5" custRadScaleRad="98482" custRadScaleInc="4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D4D2C-A539-4261-B5D5-F392B49C6E57}" type="pres">
      <dgm:prSet presAssocID="{69A01533-A3E5-484A-9623-94A669295C4E}" presName="nodeFollowingNodes" presStyleLbl="node1" presStyleIdx="2" presStyleCnt="5" custRadScaleRad="94246" custRadScaleInc="-21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26996-34C3-492E-8C79-047DA74089B5}" type="pres">
      <dgm:prSet presAssocID="{FCF15488-CD52-47F7-954F-0F89A3F8B9F2}" presName="nodeFollowingNodes" presStyleLbl="node1" presStyleIdx="3" presStyleCnt="5" custRadScaleRad="93962" custRadScaleInc="23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A08BB4-900D-47EA-8848-FF06782CE07F}" type="pres">
      <dgm:prSet presAssocID="{DE198CFF-7A26-4F2D-989A-57C50F90D5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AEEE0D-99E9-43C3-9707-9BA526345389}" srcId="{05C36BA2-4CB4-4530-9AEB-A0F455E8871A}" destId="{DE198CFF-7A26-4F2D-989A-57C50F90D5D2}" srcOrd="4" destOrd="0" parTransId="{EC61CE2C-BCBC-4E41-A972-C658D2766C70}" sibTransId="{4351A9B3-F112-43C7-9B9F-4956D804FE50}"/>
    <dgm:cxn modelId="{FF18A021-17B9-48B4-B7EE-8324F05A7FA1}" type="presOf" srcId="{B79C785A-C56A-4BB8-896E-6440F55298B3}" destId="{AF174291-C22B-44DB-9116-51C110321826}" srcOrd="0" destOrd="0" presId="urn:microsoft.com/office/officeart/2005/8/layout/cycle3"/>
    <dgm:cxn modelId="{7EECA5E5-A39F-41D2-BB4B-F4593AFEA895}" type="presOf" srcId="{D4BAA4A3-8AF4-40AC-89CD-1B061E8B77D3}" destId="{3B50D876-1212-4FFA-8D44-8401D585FB30}" srcOrd="0" destOrd="0" presId="urn:microsoft.com/office/officeart/2005/8/layout/cycle3"/>
    <dgm:cxn modelId="{C972005B-E8A4-4F64-9261-1B6E37D0C75E}" srcId="{05C36BA2-4CB4-4530-9AEB-A0F455E8871A}" destId="{FCF15488-CD52-47F7-954F-0F89A3F8B9F2}" srcOrd="3" destOrd="0" parTransId="{E2DD26F4-32D6-4377-808F-F58CC06AFCE7}" sibTransId="{E1F8CF97-B1A0-4059-83F8-2320314CA002}"/>
    <dgm:cxn modelId="{05B5DE4B-A516-434B-8ACD-49200E3F1362}" type="presOf" srcId="{05C36BA2-4CB4-4530-9AEB-A0F455E8871A}" destId="{A6EC1FA8-639D-4293-81EA-98EC37E598EE}" srcOrd="0" destOrd="0" presId="urn:microsoft.com/office/officeart/2005/8/layout/cycle3"/>
    <dgm:cxn modelId="{2BDD554B-044A-4DC7-A8A9-D3E4F0A86520}" type="presOf" srcId="{69A01533-A3E5-484A-9623-94A669295C4E}" destId="{C16D4D2C-A539-4261-B5D5-F392B49C6E57}" srcOrd="0" destOrd="0" presId="urn:microsoft.com/office/officeart/2005/8/layout/cycle3"/>
    <dgm:cxn modelId="{D5CC0ECC-A088-4E46-B714-551777D43EAE}" type="presOf" srcId="{074A2F7D-AD36-4CBE-92AC-07B9A8B03745}" destId="{F0CD6501-F168-4E6A-AC09-1CEB108F4D94}" srcOrd="0" destOrd="0" presId="urn:microsoft.com/office/officeart/2005/8/layout/cycle3"/>
    <dgm:cxn modelId="{9EDC128C-6996-4F4B-848E-1FF1D58680CB}" type="presOf" srcId="{FCF15488-CD52-47F7-954F-0F89A3F8B9F2}" destId="{54B26996-34C3-492E-8C79-047DA74089B5}" srcOrd="0" destOrd="0" presId="urn:microsoft.com/office/officeart/2005/8/layout/cycle3"/>
    <dgm:cxn modelId="{8E4CFA70-6149-46AB-B641-1761B5A99B7D}" type="presOf" srcId="{DE198CFF-7A26-4F2D-989A-57C50F90D5D2}" destId="{3EA08BB4-900D-47EA-8848-FF06782CE07F}" srcOrd="0" destOrd="0" presId="urn:microsoft.com/office/officeart/2005/8/layout/cycle3"/>
    <dgm:cxn modelId="{FC450A9B-3DE9-4790-91C0-F3ABC4B97711}" srcId="{05C36BA2-4CB4-4530-9AEB-A0F455E8871A}" destId="{69A01533-A3E5-484A-9623-94A669295C4E}" srcOrd="2" destOrd="0" parTransId="{242C051C-8A9C-4D5A-AE92-D13A58AC72EA}" sibTransId="{5FCD10AF-271F-48E8-8FD5-4D4C7929FCD6}"/>
    <dgm:cxn modelId="{DCE7F1C1-C385-48EE-9CAA-2AFC43B2DBEA}" srcId="{05C36BA2-4CB4-4530-9AEB-A0F455E8871A}" destId="{D4BAA4A3-8AF4-40AC-89CD-1B061E8B77D3}" srcOrd="0" destOrd="0" parTransId="{35DE5118-590B-4DBA-876B-500B04B630B9}" sibTransId="{B79C785A-C56A-4BB8-896E-6440F55298B3}"/>
    <dgm:cxn modelId="{A70F79DF-F018-4492-AA31-0F5C8990E4CE}" srcId="{05C36BA2-4CB4-4530-9AEB-A0F455E8871A}" destId="{074A2F7D-AD36-4CBE-92AC-07B9A8B03745}" srcOrd="1" destOrd="0" parTransId="{D906B27A-2F1C-4051-A7CF-14B09AB508BC}" sibTransId="{5952E892-7E00-4DDF-A24E-D5D9653B8D97}"/>
    <dgm:cxn modelId="{B25634D0-BAFE-433E-B1F1-E6313C5A4DE8}" type="presParOf" srcId="{A6EC1FA8-639D-4293-81EA-98EC37E598EE}" destId="{A4399ABD-57A1-407C-95E2-6C6C831848B9}" srcOrd="0" destOrd="0" presId="urn:microsoft.com/office/officeart/2005/8/layout/cycle3"/>
    <dgm:cxn modelId="{CE562E36-E5A3-4A59-B160-FCBF31D0E7F0}" type="presParOf" srcId="{A4399ABD-57A1-407C-95E2-6C6C831848B9}" destId="{3B50D876-1212-4FFA-8D44-8401D585FB30}" srcOrd="0" destOrd="0" presId="urn:microsoft.com/office/officeart/2005/8/layout/cycle3"/>
    <dgm:cxn modelId="{F8635E03-B27F-4023-9FF8-A42B6FA69CB6}" type="presParOf" srcId="{A4399ABD-57A1-407C-95E2-6C6C831848B9}" destId="{AF174291-C22B-44DB-9116-51C110321826}" srcOrd="1" destOrd="0" presId="urn:microsoft.com/office/officeart/2005/8/layout/cycle3"/>
    <dgm:cxn modelId="{F7AE05D4-D0A3-43EC-B58A-DFCE55BCE590}" type="presParOf" srcId="{A4399ABD-57A1-407C-95E2-6C6C831848B9}" destId="{F0CD6501-F168-4E6A-AC09-1CEB108F4D94}" srcOrd="2" destOrd="0" presId="urn:microsoft.com/office/officeart/2005/8/layout/cycle3"/>
    <dgm:cxn modelId="{851146E5-C243-4708-8A75-ADB332C23CD2}" type="presParOf" srcId="{A4399ABD-57A1-407C-95E2-6C6C831848B9}" destId="{C16D4D2C-A539-4261-B5D5-F392B49C6E57}" srcOrd="3" destOrd="0" presId="urn:microsoft.com/office/officeart/2005/8/layout/cycle3"/>
    <dgm:cxn modelId="{BBCF774A-9A7F-4BBF-9123-070C79BA10C7}" type="presParOf" srcId="{A4399ABD-57A1-407C-95E2-6C6C831848B9}" destId="{54B26996-34C3-492E-8C79-047DA74089B5}" srcOrd="4" destOrd="0" presId="urn:microsoft.com/office/officeart/2005/8/layout/cycle3"/>
    <dgm:cxn modelId="{E7A7E78E-730E-435F-84A2-92D63C9D6CB6}" type="presParOf" srcId="{A4399ABD-57A1-407C-95E2-6C6C831848B9}" destId="{3EA08BB4-900D-47EA-8848-FF06782CE07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4361D-7244-4CB1-BCA1-8F8D17B697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2286A-59D4-476C-9B52-77C28AA4303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50F5CB-C282-4087-A7FA-381BA8AC2C86}" type="parTrans" cxnId="{74D3AD62-A98A-4C58-9DFA-3FD5F38506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FD2E42-A9AF-4419-B0E3-2D764B41136C}" type="sibTrans" cxnId="{74D3AD62-A98A-4C58-9DFA-3FD5F385064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AB55C0-89BD-4047-8543-DC743CEACF04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71A2CC-8421-4C3B-AFFF-CD1BE8B7E166}" type="parTrans" cxnId="{266B7FB4-D269-44E0-B652-48882AC5CE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D085D1-AD99-431B-9DA7-125E996ECBFB}" type="sibTrans" cxnId="{266B7FB4-D269-44E0-B652-48882AC5CE1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134D2B-B3C4-498C-AE1F-B49FC3DBD2D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C429A7-72F1-455B-8074-9845779D938A}" type="parTrans" cxnId="{584FE4AB-E79C-41B6-AB79-B4F3D6D5F0C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F9DACB-570A-480E-B0F5-0F33635E0930}" type="sibTrans" cxnId="{584FE4AB-E79C-41B6-AB79-B4F3D6D5F0C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A2F772-4B70-48D0-B4C5-CAC833D6FAC9}" type="pres">
      <dgm:prSet presAssocID="{6214361D-7244-4CB1-BCA1-8F8D17B6973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C4EB1B-B914-4227-B05C-A97838B06D49}" type="pres">
      <dgm:prSet presAssocID="{B352286A-59D4-476C-9B52-77C28AA43039}" presName="composite" presStyleCnt="0"/>
      <dgm:spPr/>
    </dgm:pt>
    <dgm:pt modelId="{CBBB372B-E467-4953-9604-6393A5DB84A6}" type="pres">
      <dgm:prSet presAssocID="{B352286A-59D4-476C-9B52-77C28AA43039}" presName="bentUpArrow1" presStyleLbl="alignImgPlace1" presStyleIdx="0" presStyleCnt="2"/>
      <dgm:spPr/>
    </dgm:pt>
    <dgm:pt modelId="{A0128B56-8F05-4AB2-85FF-F05B65E99E49}" type="pres">
      <dgm:prSet presAssocID="{B352286A-59D4-476C-9B52-77C28AA4303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D626-725F-4183-B167-5BCDD859244C}" type="pres">
      <dgm:prSet presAssocID="{B352286A-59D4-476C-9B52-77C28AA4303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04709-9DD4-4E75-B4DC-827FA16472F7}" type="pres">
      <dgm:prSet presAssocID="{81FD2E42-A9AF-4419-B0E3-2D764B41136C}" presName="sibTrans" presStyleCnt="0"/>
      <dgm:spPr/>
    </dgm:pt>
    <dgm:pt modelId="{423B0BFC-7B94-4DEB-9422-D4736C731509}" type="pres">
      <dgm:prSet presAssocID="{87AB55C0-89BD-4047-8543-DC743CEACF04}" presName="composite" presStyleCnt="0"/>
      <dgm:spPr/>
    </dgm:pt>
    <dgm:pt modelId="{F833DE9A-D264-4E14-B7DE-2D4695691557}" type="pres">
      <dgm:prSet presAssocID="{87AB55C0-89BD-4047-8543-DC743CEACF04}" presName="bentUpArrow1" presStyleLbl="alignImgPlace1" presStyleIdx="1" presStyleCnt="2"/>
      <dgm:spPr/>
    </dgm:pt>
    <dgm:pt modelId="{1D834505-24F5-4C8C-B826-2D1F418E3F2C}" type="pres">
      <dgm:prSet presAssocID="{87AB55C0-89BD-4047-8543-DC743CEACF0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48994-9F11-4B56-A9AF-84AD8BFF4809}" type="pres">
      <dgm:prSet presAssocID="{87AB55C0-89BD-4047-8543-DC743CEACF0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14CA2-B2C1-4799-AA06-17A891A46EFA}" type="pres">
      <dgm:prSet presAssocID="{B9D085D1-AD99-431B-9DA7-125E996ECBFB}" presName="sibTrans" presStyleCnt="0"/>
      <dgm:spPr/>
    </dgm:pt>
    <dgm:pt modelId="{DC3AE022-790D-4590-ABEE-967BCAD421E9}" type="pres">
      <dgm:prSet presAssocID="{91134D2B-B3C4-498C-AE1F-B49FC3DBD2D8}" presName="composite" presStyleCnt="0"/>
      <dgm:spPr/>
    </dgm:pt>
    <dgm:pt modelId="{3C58B192-75D3-4FBE-8D96-0863F52FCA7C}" type="pres">
      <dgm:prSet presAssocID="{91134D2B-B3C4-498C-AE1F-B49FC3DBD2D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4991F-139D-4391-AB17-098CE8A74CB4}" type="presOf" srcId="{B352286A-59D4-476C-9B52-77C28AA43039}" destId="{A0128B56-8F05-4AB2-85FF-F05B65E99E49}" srcOrd="0" destOrd="0" presId="urn:microsoft.com/office/officeart/2005/8/layout/StepDownProcess"/>
    <dgm:cxn modelId="{266B7FB4-D269-44E0-B652-48882AC5CE13}" srcId="{6214361D-7244-4CB1-BCA1-8F8D17B6973C}" destId="{87AB55C0-89BD-4047-8543-DC743CEACF04}" srcOrd="1" destOrd="0" parTransId="{7C71A2CC-8421-4C3B-AFFF-CD1BE8B7E166}" sibTransId="{B9D085D1-AD99-431B-9DA7-125E996ECBFB}"/>
    <dgm:cxn modelId="{A9C72C89-7034-4B56-893A-F75F1C2EA257}" type="presOf" srcId="{6214361D-7244-4CB1-BCA1-8F8D17B6973C}" destId="{88A2F772-4B70-48D0-B4C5-CAC833D6FAC9}" srcOrd="0" destOrd="0" presId="urn:microsoft.com/office/officeart/2005/8/layout/StepDownProcess"/>
    <dgm:cxn modelId="{74D3AD62-A98A-4C58-9DFA-3FD5F3850640}" srcId="{6214361D-7244-4CB1-BCA1-8F8D17B6973C}" destId="{B352286A-59D4-476C-9B52-77C28AA43039}" srcOrd="0" destOrd="0" parTransId="{9E50F5CB-C282-4087-A7FA-381BA8AC2C86}" sibTransId="{81FD2E42-A9AF-4419-B0E3-2D764B41136C}"/>
    <dgm:cxn modelId="{584FE4AB-E79C-41B6-AB79-B4F3D6D5F0C8}" srcId="{6214361D-7244-4CB1-BCA1-8F8D17B6973C}" destId="{91134D2B-B3C4-498C-AE1F-B49FC3DBD2D8}" srcOrd="2" destOrd="0" parTransId="{14C429A7-72F1-455B-8074-9845779D938A}" sibTransId="{FEF9DACB-570A-480E-B0F5-0F33635E0930}"/>
    <dgm:cxn modelId="{39E8C602-F58D-419B-B5F4-7359603AF32C}" type="presOf" srcId="{87AB55C0-89BD-4047-8543-DC743CEACF04}" destId="{1D834505-24F5-4C8C-B826-2D1F418E3F2C}" srcOrd="0" destOrd="0" presId="urn:microsoft.com/office/officeart/2005/8/layout/StepDownProcess"/>
    <dgm:cxn modelId="{8C2B2B28-8B5B-4928-8F34-DCD43C826F4C}" type="presOf" srcId="{91134D2B-B3C4-498C-AE1F-B49FC3DBD2D8}" destId="{3C58B192-75D3-4FBE-8D96-0863F52FCA7C}" srcOrd="0" destOrd="0" presId="urn:microsoft.com/office/officeart/2005/8/layout/StepDownProcess"/>
    <dgm:cxn modelId="{B0DF20D2-F928-4F69-AC8F-767486290D1D}" type="presParOf" srcId="{88A2F772-4B70-48D0-B4C5-CAC833D6FAC9}" destId="{7BC4EB1B-B914-4227-B05C-A97838B06D49}" srcOrd="0" destOrd="0" presId="urn:microsoft.com/office/officeart/2005/8/layout/StepDownProcess"/>
    <dgm:cxn modelId="{69AB80B6-267D-4A81-BF4B-FCE1850C342D}" type="presParOf" srcId="{7BC4EB1B-B914-4227-B05C-A97838B06D49}" destId="{CBBB372B-E467-4953-9604-6393A5DB84A6}" srcOrd="0" destOrd="0" presId="urn:microsoft.com/office/officeart/2005/8/layout/StepDownProcess"/>
    <dgm:cxn modelId="{5C2602CC-AA9E-4AA5-A398-221B66EE9709}" type="presParOf" srcId="{7BC4EB1B-B914-4227-B05C-A97838B06D49}" destId="{A0128B56-8F05-4AB2-85FF-F05B65E99E49}" srcOrd="1" destOrd="0" presId="urn:microsoft.com/office/officeart/2005/8/layout/StepDownProcess"/>
    <dgm:cxn modelId="{08C61370-F94B-4F0E-9C03-50794E5416F0}" type="presParOf" srcId="{7BC4EB1B-B914-4227-B05C-A97838B06D49}" destId="{CDF0D626-725F-4183-B167-5BCDD859244C}" srcOrd="2" destOrd="0" presId="urn:microsoft.com/office/officeart/2005/8/layout/StepDownProcess"/>
    <dgm:cxn modelId="{0146B150-50D9-41CB-B061-979488F0DCCA}" type="presParOf" srcId="{88A2F772-4B70-48D0-B4C5-CAC833D6FAC9}" destId="{17804709-9DD4-4E75-B4DC-827FA16472F7}" srcOrd="1" destOrd="0" presId="urn:microsoft.com/office/officeart/2005/8/layout/StepDownProcess"/>
    <dgm:cxn modelId="{0D2138E9-FD16-4102-823A-DA0A35136A90}" type="presParOf" srcId="{88A2F772-4B70-48D0-B4C5-CAC833D6FAC9}" destId="{423B0BFC-7B94-4DEB-9422-D4736C731509}" srcOrd="2" destOrd="0" presId="urn:microsoft.com/office/officeart/2005/8/layout/StepDownProcess"/>
    <dgm:cxn modelId="{9057FA0C-38ED-4C6D-9A5C-4677ADA8E38B}" type="presParOf" srcId="{423B0BFC-7B94-4DEB-9422-D4736C731509}" destId="{F833DE9A-D264-4E14-B7DE-2D4695691557}" srcOrd="0" destOrd="0" presId="urn:microsoft.com/office/officeart/2005/8/layout/StepDownProcess"/>
    <dgm:cxn modelId="{0E927B5C-1CEB-48E2-A4F3-2936240157A7}" type="presParOf" srcId="{423B0BFC-7B94-4DEB-9422-D4736C731509}" destId="{1D834505-24F5-4C8C-B826-2D1F418E3F2C}" srcOrd="1" destOrd="0" presId="urn:microsoft.com/office/officeart/2005/8/layout/StepDownProcess"/>
    <dgm:cxn modelId="{919FAC02-834F-4A3A-9796-BD8C8AA94862}" type="presParOf" srcId="{423B0BFC-7B94-4DEB-9422-D4736C731509}" destId="{EFE48994-9F11-4B56-A9AF-84AD8BFF4809}" srcOrd="2" destOrd="0" presId="urn:microsoft.com/office/officeart/2005/8/layout/StepDownProcess"/>
    <dgm:cxn modelId="{372C91BD-3A8A-4F04-8F05-1B5AAF157D08}" type="presParOf" srcId="{88A2F772-4B70-48D0-B4C5-CAC833D6FAC9}" destId="{FAD14CA2-B2C1-4799-AA06-17A891A46EFA}" srcOrd="3" destOrd="0" presId="urn:microsoft.com/office/officeart/2005/8/layout/StepDownProcess"/>
    <dgm:cxn modelId="{17D03838-44CF-4A1B-993B-AF33828E7E35}" type="presParOf" srcId="{88A2F772-4B70-48D0-B4C5-CAC833D6FAC9}" destId="{DC3AE022-790D-4590-ABEE-967BCAD421E9}" srcOrd="4" destOrd="0" presId="urn:microsoft.com/office/officeart/2005/8/layout/StepDownProcess"/>
    <dgm:cxn modelId="{56440CA1-BB31-4906-A980-6AA24093C600}" type="presParOf" srcId="{DC3AE022-790D-4590-ABEE-967BCAD421E9}" destId="{3C58B192-75D3-4FBE-8D96-0863F52FCA7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3A11D9-D6B5-4444-B31E-01DC3DCF73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CD3405-6EFF-43EE-BDA6-D7C34D53F024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E983F-C1D0-4B5D-997F-0E59E751969A}" type="parTrans" cxnId="{74768A79-5757-4F7B-A200-B6483D5CC5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ACD6C4-EF27-466D-BBF4-AD6B546B1602}" type="sibTrans" cxnId="{74768A79-5757-4F7B-A200-B6483D5CC5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B30C63-558A-47ED-836C-82A75EF2530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দৈনন্দিন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শ্রেণিবদ্ধভাবে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আকারে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556FB8-81E3-4486-AFE7-E0E3D91ABF2D}" type="parTrans" cxnId="{242DC6F3-38D3-4365-917D-E5FB229DF8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500089-91D4-4EBD-AC01-73018FC7A725}" type="sibTrans" cxnId="{242DC6F3-38D3-4365-917D-E5FB229DF8E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587F91-2E03-424E-BD1F-42E3C51BE7A3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0E19F5-8726-47BD-82F0-3213B1EE1CB3}" type="parTrans" cxnId="{DCBF1E41-C98D-45AF-A48E-6DD221B9C9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771826-4152-47CC-898A-117E5C168CE7}" type="sibTrans" cxnId="{DCBF1E41-C98D-45AF-A48E-6DD221B9C97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5846C4-CF14-4178-BC7A-B6F51C97E8AD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41864-EED1-46EB-BF37-08564FCC9D50}" type="parTrans" cxnId="{9B64D1A8-D6E8-4FE1-B39E-7444ABCA9D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CDDB9-1ED0-4F4F-B095-B9424157809D}" type="sibTrans" cxnId="{9B64D1A8-D6E8-4FE1-B39E-7444ABCA9DA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867D62-8BD5-43C8-8AA4-9EFD649E0BEE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803F39-821F-4302-AF42-DF10E1E7B4A8}" type="parTrans" cxnId="{410D1590-08B8-4021-AEA6-A86F14C99C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37EFF9-CE9C-49AE-8ABC-7226FB80A78E}" type="sibTrans" cxnId="{410D1590-08B8-4021-AEA6-A86F14C99CB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5BA69B-4C0C-4862-9908-21DD8C301456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ব্যয়াতিরিক্ত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87A8A6-58DA-439F-B9E0-9995DF8FB81C}" type="parTrans" cxnId="{395AD958-26B1-4063-B61E-08F13CFF9C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EE96B9-3D78-4785-96BF-B6E9DCF9A756}" type="sibTrans" cxnId="{395AD958-26B1-4063-B61E-08F13CFF9CA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4E5C39-0117-46C5-8BA7-780D4A051F9D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AA2E15-5F19-4A62-96A7-4D4A5E249E50}" type="parTrans" cxnId="{C1A1E03A-ED07-4A9A-BF0F-AF65531C150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6E267D-3929-4D7C-94DF-55772C342CE3}" type="sibTrans" cxnId="{C1A1E03A-ED07-4A9A-BF0F-AF65531C150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CB42EF-C194-4CFA-B32E-42EE44194A5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CBCAE9-AE57-4D96-923E-0B843FB99876}" type="parTrans" cxnId="{070CF780-1350-4F4D-BF2A-3F236C0A35A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65804C-D381-4FA4-843C-6AA4646FD6DB}" type="sibTrans" cxnId="{070CF780-1350-4F4D-BF2A-3F236C0A35A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79EE0B-71A2-4807-A4D4-E81D1C5470E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ব্যায়াতিরিক্ত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দেখানো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4F4B7-B65D-40E5-8347-7CFC13DD44F2}" type="parTrans" cxnId="{98D79CF5-A2AB-4E3F-A872-2CF538893F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AB7BE3-D6DD-410B-838B-4BC0B86AB730}" type="sibTrans" cxnId="{98D79CF5-A2AB-4E3F-A872-2CF538893F6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04F7BD-D161-4CCC-9691-9ABFFC15013E}" type="pres">
      <dgm:prSet presAssocID="{753A11D9-D6B5-4444-B31E-01DC3DCF73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3E4B08-DAA9-4804-BCBC-9101CECBBE2A}" type="pres">
      <dgm:prSet presAssocID="{70CD3405-6EFF-43EE-BDA6-D7C34D53F024}" presName="composite" presStyleCnt="0"/>
      <dgm:spPr/>
    </dgm:pt>
    <dgm:pt modelId="{13E42A9B-758C-4D0B-BC66-41B584E57C88}" type="pres">
      <dgm:prSet presAssocID="{70CD3405-6EFF-43EE-BDA6-D7C34D53F02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C0379-A1E2-4174-9B98-521AF1E7F29A}" type="pres">
      <dgm:prSet presAssocID="{70CD3405-6EFF-43EE-BDA6-D7C34D53F024}" presName="descendantText" presStyleLbl="alignAcc1" presStyleIdx="0" presStyleCnt="3" custScaleY="130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A93F7-4D59-47D4-9764-966C9610E93D}" type="pres">
      <dgm:prSet presAssocID="{E8ACD6C4-EF27-466D-BBF4-AD6B546B1602}" presName="sp" presStyleCnt="0"/>
      <dgm:spPr/>
    </dgm:pt>
    <dgm:pt modelId="{1E09CAE4-7577-42BB-B31F-0DEBC484AB8A}" type="pres">
      <dgm:prSet presAssocID="{B95846C4-CF14-4178-BC7A-B6F51C97E8AD}" presName="composite" presStyleCnt="0"/>
      <dgm:spPr/>
    </dgm:pt>
    <dgm:pt modelId="{04E57E33-1BAE-481E-A97B-7F42ABFD2439}" type="pres">
      <dgm:prSet presAssocID="{B95846C4-CF14-4178-BC7A-B6F51C97E8A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2AA2A-E835-4BE9-B431-FAF734F71B4C}" type="pres">
      <dgm:prSet presAssocID="{B95846C4-CF14-4178-BC7A-B6F51C97E8AD}" presName="descendantText" presStyleLbl="alignAcc1" presStyleIdx="1" presStyleCnt="3" custScaleY="179634" custLinFactNeighborY="-9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ECC50-4C38-49FD-9BC8-7A8921A60A9B}" type="pres">
      <dgm:prSet presAssocID="{371CDDB9-1ED0-4F4F-B095-B9424157809D}" presName="sp" presStyleCnt="0"/>
      <dgm:spPr/>
    </dgm:pt>
    <dgm:pt modelId="{0794C7AB-7239-46ED-8C61-E954D9E32E22}" type="pres">
      <dgm:prSet presAssocID="{394E5C39-0117-46C5-8BA7-780D4A051F9D}" presName="composite" presStyleCnt="0"/>
      <dgm:spPr/>
    </dgm:pt>
    <dgm:pt modelId="{3AEB84BA-CED2-4E07-96B4-BF6898CC3864}" type="pres">
      <dgm:prSet presAssocID="{394E5C39-0117-46C5-8BA7-780D4A051F9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DCAB3-2345-47DC-911D-32332D915FE1}" type="pres">
      <dgm:prSet presAssocID="{394E5C39-0117-46C5-8BA7-780D4A051F9D}" presName="descendantText" presStyleLbl="alignAcc1" presStyleIdx="2" presStyleCnt="3" custScaleY="181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A1E03A-ED07-4A9A-BF0F-AF65531C1505}" srcId="{753A11D9-D6B5-4444-B31E-01DC3DCF7363}" destId="{394E5C39-0117-46C5-8BA7-780D4A051F9D}" srcOrd="2" destOrd="0" parTransId="{BFAA2E15-5F19-4A62-96A7-4D4A5E249E50}" sibTransId="{DA6E267D-3929-4D7C-94DF-55772C342CE3}"/>
    <dgm:cxn modelId="{B333BB3B-2641-4895-866E-240B21F1AFD9}" type="presOf" srcId="{4879EE0B-71A2-4807-A4D4-E81D1C5470EA}" destId="{FBBDCAB3-2345-47DC-911D-32332D915FE1}" srcOrd="0" destOrd="1" presId="urn:microsoft.com/office/officeart/2005/8/layout/chevron2"/>
    <dgm:cxn modelId="{0B6A3F0A-0CCA-4DBD-A61B-419320A431CE}" type="presOf" srcId="{19B30C63-558A-47ED-836C-82A75EF25309}" destId="{F53C0379-A1E2-4174-9B98-521AF1E7F29A}" srcOrd="0" destOrd="0" presId="urn:microsoft.com/office/officeart/2005/8/layout/chevron2"/>
    <dgm:cxn modelId="{0C320804-D475-4E0B-83F2-5F40DA3D0FC5}" type="presOf" srcId="{B95846C4-CF14-4178-BC7A-B6F51C97E8AD}" destId="{04E57E33-1BAE-481E-A97B-7F42ABFD2439}" srcOrd="0" destOrd="0" presId="urn:microsoft.com/office/officeart/2005/8/layout/chevron2"/>
    <dgm:cxn modelId="{98D79CF5-A2AB-4E3F-A872-2CF538893F6A}" srcId="{394E5C39-0117-46C5-8BA7-780D4A051F9D}" destId="{4879EE0B-71A2-4807-A4D4-E81D1C5470EA}" srcOrd="1" destOrd="0" parTransId="{6914F4B7-B65D-40E5-8347-7CFC13DD44F2}" sibTransId="{14AB7BE3-D6DD-410B-838B-4BC0B86AB730}"/>
    <dgm:cxn modelId="{13230EB3-F552-4C50-9E61-2F7B12E0C6D0}" type="presOf" srcId="{753A11D9-D6B5-4444-B31E-01DC3DCF7363}" destId="{2804F7BD-D161-4CCC-9691-9ABFFC15013E}" srcOrd="0" destOrd="0" presId="urn:microsoft.com/office/officeart/2005/8/layout/chevron2"/>
    <dgm:cxn modelId="{070CF780-1350-4F4D-BF2A-3F236C0A35A4}" srcId="{394E5C39-0117-46C5-8BA7-780D4A051F9D}" destId="{A5CB42EF-C194-4CFA-B32E-42EE44194A5B}" srcOrd="0" destOrd="0" parTransId="{C0CBCAE9-AE57-4D96-923E-0B843FB99876}" sibTransId="{4265804C-D381-4FA4-843C-6AA4646FD6DB}"/>
    <dgm:cxn modelId="{F9F6A617-3725-4001-BEFF-B269F5590BD0}" type="presOf" srcId="{4B867D62-8BD5-43C8-8AA4-9EFD649E0BEE}" destId="{FBD2AA2A-E835-4BE9-B431-FAF734F71B4C}" srcOrd="0" destOrd="0" presId="urn:microsoft.com/office/officeart/2005/8/layout/chevron2"/>
    <dgm:cxn modelId="{410D1590-08B8-4021-AEA6-A86F14C99CB3}" srcId="{B95846C4-CF14-4178-BC7A-B6F51C97E8AD}" destId="{4B867D62-8BD5-43C8-8AA4-9EFD649E0BEE}" srcOrd="0" destOrd="0" parTransId="{33803F39-821F-4302-AF42-DF10E1E7B4A8}" sibTransId="{5C37EFF9-CE9C-49AE-8ABC-7226FB80A78E}"/>
    <dgm:cxn modelId="{25352E46-AFE6-4575-A495-203FE31BE13B}" type="presOf" srcId="{394E5C39-0117-46C5-8BA7-780D4A051F9D}" destId="{3AEB84BA-CED2-4E07-96B4-BF6898CC3864}" srcOrd="0" destOrd="0" presId="urn:microsoft.com/office/officeart/2005/8/layout/chevron2"/>
    <dgm:cxn modelId="{9835A216-D0DE-4692-A040-5E2B82A30736}" type="presOf" srcId="{A85BA69B-4C0C-4862-9908-21DD8C301456}" destId="{FBD2AA2A-E835-4BE9-B431-FAF734F71B4C}" srcOrd="0" destOrd="1" presId="urn:microsoft.com/office/officeart/2005/8/layout/chevron2"/>
    <dgm:cxn modelId="{9B64D1A8-D6E8-4FE1-B39E-7444ABCA9DA8}" srcId="{753A11D9-D6B5-4444-B31E-01DC3DCF7363}" destId="{B95846C4-CF14-4178-BC7A-B6F51C97E8AD}" srcOrd="1" destOrd="0" parTransId="{94041864-EED1-46EB-BF37-08564FCC9D50}" sibTransId="{371CDDB9-1ED0-4F4F-B095-B9424157809D}"/>
    <dgm:cxn modelId="{812158CA-90E4-40A4-BE1F-B68B18112B9D}" type="presOf" srcId="{A5CB42EF-C194-4CFA-B32E-42EE44194A5B}" destId="{FBBDCAB3-2345-47DC-911D-32332D915FE1}" srcOrd="0" destOrd="0" presId="urn:microsoft.com/office/officeart/2005/8/layout/chevron2"/>
    <dgm:cxn modelId="{395AD958-26B1-4063-B61E-08F13CFF9CA3}" srcId="{B95846C4-CF14-4178-BC7A-B6F51C97E8AD}" destId="{A85BA69B-4C0C-4862-9908-21DD8C301456}" srcOrd="1" destOrd="0" parTransId="{B587A8A6-58DA-439F-B9E0-9995DF8FB81C}" sibTransId="{4AEE96B9-3D78-4785-96BF-B6E9DCF9A756}"/>
    <dgm:cxn modelId="{74768A79-5757-4F7B-A200-B6483D5CC598}" srcId="{753A11D9-D6B5-4444-B31E-01DC3DCF7363}" destId="{70CD3405-6EFF-43EE-BDA6-D7C34D53F024}" srcOrd="0" destOrd="0" parTransId="{9F9E983F-C1D0-4B5D-997F-0E59E751969A}" sibTransId="{E8ACD6C4-EF27-466D-BBF4-AD6B546B1602}"/>
    <dgm:cxn modelId="{242DC6F3-38D3-4365-917D-E5FB229DF8E5}" srcId="{70CD3405-6EFF-43EE-BDA6-D7C34D53F024}" destId="{19B30C63-558A-47ED-836C-82A75EF25309}" srcOrd="0" destOrd="0" parTransId="{49556FB8-81E3-4486-AFE7-E0E3D91ABF2D}" sibTransId="{A1500089-91D4-4EBD-AC01-73018FC7A725}"/>
    <dgm:cxn modelId="{DCBF1E41-C98D-45AF-A48E-6DD221B9C97D}" srcId="{70CD3405-6EFF-43EE-BDA6-D7C34D53F024}" destId="{59587F91-2E03-424E-BD1F-42E3C51BE7A3}" srcOrd="1" destOrd="0" parTransId="{490E19F5-8726-47BD-82F0-3213B1EE1CB3}" sibTransId="{04771826-4152-47CC-898A-117E5C168CE7}"/>
    <dgm:cxn modelId="{714D95CC-F4A7-4C35-8137-3C14935BDB4B}" type="presOf" srcId="{70CD3405-6EFF-43EE-BDA6-D7C34D53F024}" destId="{13E42A9B-758C-4D0B-BC66-41B584E57C88}" srcOrd="0" destOrd="0" presId="urn:microsoft.com/office/officeart/2005/8/layout/chevron2"/>
    <dgm:cxn modelId="{AF98ACBD-6C81-41FC-9446-21D9EE7523BB}" type="presOf" srcId="{59587F91-2E03-424E-BD1F-42E3C51BE7A3}" destId="{F53C0379-A1E2-4174-9B98-521AF1E7F29A}" srcOrd="0" destOrd="1" presId="urn:microsoft.com/office/officeart/2005/8/layout/chevron2"/>
    <dgm:cxn modelId="{C700468F-1C3A-45C0-86A9-10AE6A3E82AB}" type="presParOf" srcId="{2804F7BD-D161-4CCC-9691-9ABFFC15013E}" destId="{F63E4B08-DAA9-4804-BCBC-9101CECBBE2A}" srcOrd="0" destOrd="0" presId="urn:microsoft.com/office/officeart/2005/8/layout/chevron2"/>
    <dgm:cxn modelId="{A53AC459-F022-47EC-B2C7-B76F77B29264}" type="presParOf" srcId="{F63E4B08-DAA9-4804-BCBC-9101CECBBE2A}" destId="{13E42A9B-758C-4D0B-BC66-41B584E57C88}" srcOrd="0" destOrd="0" presId="urn:microsoft.com/office/officeart/2005/8/layout/chevron2"/>
    <dgm:cxn modelId="{C7145E5C-F3D3-496C-8F7E-7AED447CA280}" type="presParOf" srcId="{F63E4B08-DAA9-4804-BCBC-9101CECBBE2A}" destId="{F53C0379-A1E2-4174-9B98-521AF1E7F29A}" srcOrd="1" destOrd="0" presId="urn:microsoft.com/office/officeart/2005/8/layout/chevron2"/>
    <dgm:cxn modelId="{E0D74A8E-0D5C-4660-AB58-3FF2826C38C2}" type="presParOf" srcId="{2804F7BD-D161-4CCC-9691-9ABFFC15013E}" destId="{27AA93F7-4D59-47D4-9764-966C9610E93D}" srcOrd="1" destOrd="0" presId="urn:microsoft.com/office/officeart/2005/8/layout/chevron2"/>
    <dgm:cxn modelId="{C7252A26-3AF9-4EE6-91A0-FA4A26391EB7}" type="presParOf" srcId="{2804F7BD-D161-4CCC-9691-9ABFFC15013E}" destId="{1E09CAE4-7577-42BB-B31F-0DEBC484AB8A}" srcOrd="2" destOrd="0" presId="urn:microsoft.com/office/officeart/2005/8/layout/chevron2"/>
    <dgm:cxn modelId="{DA0DED38-9358-4A66-BEBC-7074E8076935}" type="presParOf" srcId="{1E09CAE4-7577-42BB-B31F-0DEBC484AB8A}" destId="{04E57E33-1BAE-481E-A97B-7F42ABFD2439}" srcOrd="0" destOrd="0" presId="urn:microsoft.com/office/officeart/2005/8/layout/chevron2"/>
    <dgm:cxn modelId="{69DFFCB5-4802-46E6-AE7A-D9242782BC60}" type="presParOf" srcId="{1E09CAE4-7577-42BB-B31F-0DEBC484AB8A}" destId="{FBD2AA2A-E835-4BE9-B431-FAF734F71B4C}" srcOrd="1" destOrd="0" presId="urn:microsoft.com/office/officeart/2005/8/layout/chevron2"/>
    <dgm:cxn modelId="{50D96C7A-54FC-40C7-BD98-C692495E7C78}" type="presParOf" srcId="{2804F7BD-D161-4CCC-9691-9ABFFC15013E}" destId="{262ECC50-4C38-49FD-9BC8-7A8921A60A9B}" srcOrd="3" destOrd="0" presId="urn:microsoft.com/office/officeart/2005/8/layout/chevron2"/>
    <dgm:cxn modelId="{D088ECE8-0905-4F79-B3E9-B31C2787764F}" type="presParOf" srcId="{2804F7BD-D161-4CCC-9691-9ABFFC15013E}" destId="{0794C7AB-7239-46ED-8C61-E954D9E32E22}" srcOrd="4" destOrd="0" presId="urn:microsoft.com/office/officeart/2005/8/layout/chevron2"/>
    <dgm:cxn modelId="{6C963BFE-DF5D-4D60-AD47-02C414F3C440}" type="presParOf" srcId="{0794C7AB-7239-46ED-8C61-E954D9E32E22}" destId="{3AEB84BA-CED2-4E07-96B4-BF6898CC3864}" srcOrd="0" destOrd="0" presId="urn:microsoft.com/office/officeart/2005/8/layout/chevron2"/>
    <dgm:cxn modelId="{9DAC78D3-C43C-4A7F-A198-E62A18D4318E}" type="presParOf" srcId="{0794C7AB-7239-46ED-8C61-E954D9E32E22}" destId="{FBBDCAB3-2345-47DC-911D-32332D915F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4126F7-3C29-4AA8-8B0B-99B17E87813F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F4161B-B16D-4F95-8F5C-94229B146660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bn-BD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করা হয়।</a:t>
          </a:r>
          <a:endParaRPr lang="en-US" sz="3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0270AA-F49D-4204-8C11-58BE1DCEDF51}" type="parTrans" cxnId="{AC78F952-2BDA-410B-8D44-16B44E705E36}">
      <dgm:prSet/>
      <dgm:spPr/>
      <dgm:t>
        <a:bodyPr/>
        <a:lstStyle/>
        <a:p>
          <a:endParaRPr lang="en-US"/>
        </a:p>
      </dgm:t>
    </dgm:pt>
    <dgm:pt modelId="{B3EC9E66-914E-42BE-8C7B-779E8E5ECB0B}" type="sibTrans" cxnId="{AC78F952-2BDA-410B-8D44-16B44E705E36}">
      <dgm:prSet/>
      <dgm:spPr/>
      <dgm:t>
        <a:bodyPr/>
        <a:lstStyle/>
        <a:p>
          <a:endParaRPr lang="en-US"/>
        </a:p>
      </dgm:t>
    </dgm:pt>
    <dgm:pt modelId="{29A6B167-5B14-4A64-B433-BE5509F08A3E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 চেয়ে আয় বেশি হলে আয় উদ্বৃত্ত।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C9073-AEA1-4C48-92C7-874216264087}" type="parTrans" cxnId="{9D153F5D-F2DF-4195-9A20-E2E56E64A934}">
      <dgm:prSet/>
      <dgm:spPr/>
      <dgm:t>
        <a:bodyPr/>
        <a:lstStyle/>
        <a:p>
          <a:endParaRPr lang="en-US"/>
        </a:p>
      </dgm:t>
    </dgm:pt>
    <dgm:pt modelId="{3232B33B-25F5-4770-ADA0-BC1929633A02}" type="sibTrans" cxnId="{9D153F5D-F2DF-4195-9A20-E2E56E64A934}">
      <dgm:prSet/>
      <dgm:spPr/>
      <dgm:t>
        <a:bodyPr/>
        <a:lstStyle/>
        <a:p>
          <a:endParaRPr lang="en-US"/>
        </a:p>
      </dgm:t>
    </dgm:pt>
    <dgm:pt modelId="{DC9CE4EA-37EE-4F31-836B-21E6FD4F367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আয়ের চেয়ে ব্যয় বেশি হলে ব্যয় উদ্বৃত্ত।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D1AD23-0567-49D8-A6ED-0C3550703299}" type="parTrans" cxnId="{D7FFA285-62A7-4DA1-8616-1AE9E4BE38EB}">
      <dgm:prSet/>
      <dgm:spPr/>
      <dgm:t>
        <a:bodyPr/>
        <a:lstStyle/>
        <a:p>
          <a:endParaRPr lang="en-US"/>
        </a:p>
      </dgm:t>
    </dgm:pt>
    <dgm:pt modelId="{3C2B32D0-FF51-47CA-8E2D-0E9C68763A57}" type="sibTrans" cxnId="{D7FFA285-62A7-4DA1-8616-1AE9E4BE38EB}">
      <dgm:prSet/>
      <dgm:spPr/>
      <dgm:t>
        <a:bodyPr/>
        <a:lstStyle/>
        <a:p>
          <a:endParaRPr lang="en-US"/>
        </a:p>
      </dgm:t>
    </dgm:pt>
    <dgm:pt modelId="{3AE86318-F7D9-4B0A-97A0-E1AAD4E9137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D324AA-9A91-49CD-90AB-C9D59476DCD2}" type="parTrans" cxnId="{FAFE45E1-1E9E-4CFC-9A12-687F482ACDE7}">
      <dgm:prSet/>
      <dgm:spPr/>
      <dgm:t>
        <a:bodyPr/>
        <a:lstStyle/>
        <a:p>
          <a:endParaRPr lang="en-US"/>
        </a:p>
      </dgm:t>
    </dgm:pt>
    <dgm:pt modelId="{474762F9-35B5-46E1-BD78-D9AFA7E16B02}" type="sibTrans" cxnId="{FAFE45E1-1E9E-4CFC-9A12-687F482ACDE7}">
      <dgm:prSet/>
      <dgm:spPr/>
      <dgm:t>
        <a:bodyPr/>
        <a:lstStyle/>
        <a:p>
          <a:endParaRPr lang="en-US"/>
        </a:p>
      </dgm:t>
    </dgm:pt>
    <dgm:pt modelId="{003CBB42-D783-492F-81C8-E487CADF5B30}" type="pres">
      <dgm:prSet presAssocID="{E94126F7-3C29-4AA8-8B0B-99B17E8781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1E5DD-F3B5-45E3-8681-A98A284048F2}" type="pres">
      <dgm:prSet presAssocID="{C4F4161B-B16D-4F95-8F5C-94229B1466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E6215-6D39-4C01-A7EB-6197750B88A6}" type="pres">
      <dgm:prSet presAssocID="{B3EC9E66-914E-42BE-8C7B-779E8E5ECB0B}" presName="sibTrans" presStyleCnt="0"/>
      <dgm:spPr/>
    </dgm:pt>
    <dgm:pt modelId="{889121D0-DA48-4098-8502-681929E46A0F}" type="pres">
      <dgm:prSet presAssocID="{3AE86318-F7D9-4B0A-97A0-E1AAD4E913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FF339-4D4F-45BC-8C91-F7F261008C15}" type="pres">
      <dgm:prSet presAssocID="{474762F9-35B5-46E1-BD78-D9AFA7E16B02}" presName="sibTrans" presStyleCnt="0"/>
      <dgm:spPr/>
    </dgm:pt>
    <dgm:pt modelId="{CD92AA44-4FD3-438F-AC24-D376FAEE6300}" type="pres">
      <dgm:prSet presAssocID="{29A6B167-5B14-4A64-B433-BE5509F08A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EFD8C-4F29-43EE-B938-CD5BF4CFC529}" type="pres">
      <dgm:prSet presAssocID="{3232B33B-25F5-4770-ADA0-BC1929633A02}" presName="sibTrans" presStyleCnt="0"/>
      <dgm:spPr/>
    </dgm:pt>
    <dgm:pt modelId="{7ACF3216-A674-4797-81C8-ED8D85F80D68}" type="pres">
      <dgm:prSet presAssocID="{DC9CE4EA-37EE-4F31-836B-21E6FD4F36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E45E1-1E9E-4CFC-9A12-687F482ACDE7}" srcId="{E94126F7-3C29-4AA8-8B0B-99B17E87813F}" destId="{3AE86318-F7D9-4B0A-97A0-E1AAD4E9137A}" srcOrd="1" destOrd="0" parTransId="{5BD324AA-9A91-49CD-90AB-C9D59476DCD2}" sibTransId="{474762F9-35B5-46E1-BD78-D9AFA7E16B02}"/>
    <dgm:cxn modelId="{75DC24B3-0006-4FAF-B2B2-48B59FC580A6}" type="presOf" srcId="{E94126F7-3C29-4AA8-8B0B-99B17E87813F}" destId="{003CBB42-D783-492F-81C8-E487CADF5B30}" srcOrd="0" destOrd="0" presId="urn:microsoft.com/office/officeart/2005/8/layout/hList6"/>
    <dgm:cxn modelId="{D7FFA285-62A7-4DA1-8616-1AE9E4BE38EB}" srcId="{E94126F7-3C29-4AA8-8B0B-99B17E87813F}" destId="{DC9CE4EA-37EE-4F31-836B-21E6FD4F3673}" srcOrd="3" destOrd="0" parTransId="{64D1AD23-0567-49D8-A6ED-0C3550703299}" sibTransId="{3C2B32D0-FF51-47CA-8E2D-0E9C68763A57}"/>
    <dgm:cxn modelId="{41045C91-DA4B-433C-8D64-7F83418FB606}" type="presOf" srcId="{DC9CE4EA-37EE-4F31-836B-21E6FD4F3673}" destId="{7ACF3216-A674-4797-81C8-ED8D85F80D68}" srcOrd="0" destOrd="0" presId="urn:microsoft.com/office/officeart/2005/8/layout/hList6"/>
    <dgm:cxn modelId="{AC78F952-2BDA-410B-8D44-16B44E705E36}" srcId="{E94126F7-3C29-4AA8-8B0B-99B17E87813F}" destId="{C4F4161B-B16D-4F95-8F5C-94229B146660}" srcOrd="0" destOrd="0" parTransId="{400270AA-F49D-4204-8C11-58BE1DCEDF51}" sibTransId="{B3EC9E66-914E-42BE-8C7B-779E8E5ECB0B}"/>
    <dgm:cxn modelId="{339EFA56-A741-4D7B-BDFA-704970992E82}" type="presOf" srcId="{3AE86318-F7D9-4B0A-97A0-E1AAD4E9137A}" destId="{889121D0-DA48-4098-8502-681929E46A0F}" srcOrd="0" destOrd="0" presId="urn:microsoft.com/office/officeart/2005/8/layout/hList6"/>
    <dgm:cxn modelId="{4EB28623-D2B9-4CF9-8E45-E901C18B0CA6}" type="presOf" srcId="{29A6B167-5B14-4A64-B433-BE5509F08A3E}" destId="{CD92AA44-4FD3-438F-AC24-D376FAEE6300}" srcOrd="0" destOrd="0" presId="urn:microsoft.com/office/officeart/2005/8/layout/hList6"/>
    <dgm:cxn modelId="{4ECB22B0-E1D4-4B80-B8AC-A9AE83E309DE}" type="presOf" srcId="{C4F4161B-B16D-4F95-8F5C-94229B146660}" destId="{CFF1E5DD-F3B5-45E3-8681-A98A284048F2}" srcOrd="0" destOrd="0" presId="urn:microsoft.com/office/officeart/2005/8/layout/hList6"/>
    <dgm:cxn modelId="{9D153F5D-F2DF-4195-9A20-E2E56E64A934}" srcId="{E94126F7-3C29-4AA8-8B0B-99B17E87813F}" destId="{29A6B167-5B14-4A64-B433-BE5509F08A3E}" srcOrd="2" destOrd="0" parTransId="{F09C9073-AEA1-4C48-92C7-874216264087}" sibTransId="{3232B33B-25F5-4770-ADA0-BC1929633A02}"/>
    <dgm:cxn modelId="{774BCCEB-D9B6-41CD-B614-91B982628A0D}" type="presParOf" srcId="{003CBB42-D783-492F-81C8-E487CADF5B30}" destId="{CFF1E5DD-F3B5-45E3-8681-A98A284048F2}" srcOrd="0" destOrd="0" presId="urn:microsoft.com/office/officeart/2005/8/layout/hList6"/>
    <dgm:cxn modelId="{BA0C0F4C-B134-43F1-AAC2-3250F13D7C1A}" type="presParOf" srcId="{003CBB42-D783-492F-81C8-E487CADF5B30}" destId="{7C6E6215-6D39-4C01-A7EB-6197750B88A6}" srcOrd="1" destOrd="0" presId="urn:microsoft.com/office/officeart/2005/8/layout/hList6"/>
    <dgm:cxn modelId="{698D8229-E7B0-4BC2-A0AF-C9805BA5D1C4}" type="presParOf" srcId="{003CBB42-D783-492F-81C8-E487CADF5B30}" destId="{889121D0-DA48-4098-8502-681929E46A0F}" srcOrd="2" destOrd="0" presId="urn:microsoft.com/office/officeart/2005/8/layout/hList6"/>
    <dgm:cxn modelId="{DD96EEA1-1FCE-4DD4-9F52-A559A56DC3F9}" type="presParOf" srcId="{003CBB42-D783-492F-81C8-E487CADF5B30}" destId="{6C3FF339-4D4F-45BC-8C91-F7F261008C15}" srcOrd="3" destOrd="0" presId="urn:microsoft.com/office/officeart/2005/8/layout/hList6"/>
    <dgm:cxn modelId="{E45B3601-2829-4B0E-8150-C017EE17169B}" type="presParOf" srcId="{003CBB42-D783-492F-81C8-E487CADF5B30}" destId="{CD92AA44-4FD3-438F-AC24-D376FAEE6300}" srcOrd="4" destOrd="0" presId="urn:microsoft.com/office/officeart/2005/8/layout/hList6"/>
    <dgm:cxn modelId="{CA6E1C89-A87B-43F1-A48D-72CAC1E43A5D}" type="presParOf" srcId="{003CBB42-D783-492F-81C8-E487CADF5B30}" destId="{1B9EFD8C-4F29-43EE-B938-CD5BF4CFC529}" srcOrd="5" destOrd="0" presId="urn:microsoft.com/office/officeart/2005/8/layout/hList6"/>
    <dgm:cxn modelId="{8903CE5C-18E9-4064-9F35-2CC52599EDEA}" type="presParOf" srcId="{003CBB42-D783-492F-81C8-E487CADF5B30}" destId="{7ACF3216-A674-4797-81C8-ED8D85F80D68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E330B5-0841-4C46-A8C0-4F2BC8DF9505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3E4064-7913-483A-931F-EB65BF9F9BBA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প্রাপ্তি প্রদান হিসাবে প্রদর্শিত সম্পদ ক্রয় বিক্রয় আয় ব্যয় বিবরণীতে আসবে না।</a:t>
          </a:r>
          <a:endParaRPr lang="en-US" sz="30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CB16F1-0A8E-4C45-923E-7807E6AA5921}" type="parTrans" cxnId="{77F42B51-50F2-4F77-A116-4CBD06A494AB}">
      <dgm:prSet/>
      <dgm:spPr/>
      <dgm:t>
        <a:bodyPr/>
        <a:lstStyle/>
        <a:p>
          <a:endParaRPr lang="en-US"/>
        </a:p>
      </dgm:t>
    </dgm:pt>
    <dgm:pt modelId="{96E59527-0AF4-475F-8F20-8FF379698692}" type="sibTrans" cxnId="{77F42B51-50F2-4F77-A116-4CBD06A494AB}">
      <dgm:prSet/>
      <dgm:spPr/>
      <dgm:t>
        <a:bodyPr/>
        <a:lstStyle/>
        <a:p>
          <a:endParaRPr lang="en-US"/>
        </a:p>
      </dgm:t>
    </dgm:pt>
    <dgm:pt modelId="{A7029A82-4C8A-4B53-8358-06F6EC0B29B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 সম্পদের অবচয় আয়-ব্যয় বিবরণীতে ব্যয়ের ঘরে বসবে।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BD0412-5172-4E3E-9662-82A952359170}" type="parTrans" cxnId="{0625B33D-B95D-4B2E-864E-C070B7FA357B}">
      <dgm:prSet/>
      <dgm:spPr/>
      <dgm:t>
        <a:bodyPr/>
        <a:lstStyle/>
        <a:p>
          <a:endParaRPr lang="en-US"/>
        </a:p>
      </dgm:t>
    </dgm:pt>
    <dgm:pt modelId="{D6B43899-61FE-42F3-AB31-FA04B018AECB}" type="sibTrans" cxnId="{0625B33D-B95D-4B2E-864E-C070B7FA357B}">
      <dgm:prSet/>
      <dgm:spPr/>
      <dgm:t>
        <a:bodyPr/>
        <a:lstStyle/>
        <a:p>
          <a:endParaRPr lang="en-US"/>
        </a:p>
      </dgm:t>
    </dgm:pt>
    <dgm:pt modelId="{AC22E9F6-B009-4A2F-AC2B-DA24516FF09F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আয়ের পরিমান বেশি হলে আয় উদ্বৃত্ত এবং ব্যয়ের পরিমা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বেশি হলে ব্যয় উদ্বৃত্ত হয়।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8BBDEA-6488-4E0C-9000-23E0E49A465B}" type="parTrans" cxnId="{A928379A-C116-4CFB-9C45-2A51411E457D}">
      <dgm:prSet/>
      <dgm:spPr/>
      <dgm:t>
        <a:bodyPr/>
        <a:lstStyle/>
        <a:p>
          <a:endParaRPr lang="en-US"/>
        </a:p>
      </dgm:t>
    </dgm:pt>
    <dgm:pt modelId="{C9504080-5083-45F5-BA33-DEF3A3987A42}" type="sibTrans" cxnId="{A928379A-C116-4CFB-9C45-2A51411E457D}">
      <dgm:prSet/>
      <dgm:spPr/>
      <dgm:t>
        <a:bodyPr/>
        <a:lstStyle/>
        <a:p>
          <a:endParaRPr lang="en-US"/>
        </a:p>
      </dgm:t>
    </dgm:pt>
    <dgm:pt modelId="{A04C6AC3-66B5-421E-8FD3-15766BC11083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bn-BD" sz="3000" dirty="0" smtClean="0">
              <a:latin typeface="NikoshBAN" panose="02000000000000000000" pitchFamily="2" charset="0"/>
              <a:cs typeface="NikoshBAN" panose="02000000000000000000" pitchFamily="2" charset="0"/>
            </a:rPr>
            <a:t>চলতি বছরের প্রাপ্য আয় ও বকেয়া ব্যয় আয় -ব্যয় বিবরণীতে অন্তর্ভূক্ত হবে। 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C58DA4-F393-4D1C-B219-C49C1D554CB7}" type="parTrans" cxnId="{390C7533-1BE3-4510-8582-CE491C45DA13}">
      <dgm:prSet/>
      <dgm:spPr/>
      <dgm:t>
        <a:bodyPr/>
        <a:lstStyle/>
        <a:p>
          <a:endParaRPr lang="en-US"/>
        </a:p>
      </dgm:t>
    </dgm:pt>
    <dgm:pt modelId="{549ADC57-5B2A-46D5-B1CD-8A1AF1731F18}" type="sibTrans" cxnId="{390C7533-1BE3-4510-8582-CE491C45DA13}">
      <dgm:prSet/>
      <dgm:spPr/>
      <dgm:t>
        <a:bodyPr/>
        <a:lstStyle/>
        <a:p>
          <a:endParaRPr lang="en-US"/>
        </a:p>
      </dgm:t>
    </dgm:pt>
    <dgm:pt modelId="{6EEF27F5-22C1-4D84-A838-3A49C05C131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জাতীয় প্রাপ্তি /প্রদান আয়-ব্যয় বিবরণীতে অন্তর্ভূক্ত হবে না।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754E4C-598D-4F9E-9611-CFD707812448}" type="parTrans" cxnId="{B1642490-8FC7-4166-BDB6-381EFD7BED46}">
      <dgm:prSet/>
      <dgm:spPr/>
      <dgm:t>
        <a:bodyPr/>
        <a:lstStyle/>
        <a:p>
          <a:endParaRPr lang="en-US"/>
        </a:p>
      </dgm:t>
    </dgm:pt>
    <dgm:pt modelId="{59DBB49C-80AD-4163-9ACC-DE17AF674DA5}" type="sibTrans" cxnId="{B1642490-8FC7-4166-BDB6-381EFD7BED46}">
      <dgm:prSet/>
      <dgm:spPr/>
      <dgm:t>
        <a:bodyPr/>
        <a:lstStyle/>
        <a:p>
          <a:endParaRPr lang="en-US"/>
        </a:p>
      </dgm:t>
    </dgm:pt>
    <dgm:pt modelId="{1C702479-93B7-48FD-8CE5-6A47EE386B39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বছরের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আয় থেকে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bn-BD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ব্যয় বাদ দিতে হয়।</a:t>
          </a:r>
          <a:endParaRPr lang="en-US" sz="28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A055A2-48E4-4952-805B-CE4F2524F63D}" type="sibTrans" cxnId="{FEF36DBB-B2FC-4E56-B973-AD94AAA8806F}">
      <dgm:prSet/>
      <dgm:spPr/>
      <dgm:t>
        <a:bodyPr/>
        <a:lstStyle/>
        <a:p>
          <a:endParaRPr lang="en-US"/>
        </a:p>
      </dgm:t>
    </dgm:pt>
    <dgm:pt modelId="{F3288D9B-5910-4F0C-B11B-5D4ED25C6C94}" type="parTrans" cxnId="{FEF36DBB-B2FC-4E56-B973-AD94AAA8806F}">
      <dgm:prSet/>
      <dgm:spPr/>
      <dgm:t>
        <a:bodyPr/>
        <a:lstStyle/>
        <a:p>
          <a:endParaRPr lang="en-US"/>
        </a:p>
      </dgm:t>
    </dgm:pt>
    <dgm:pt modelId="{BD77263A-EAB6-4F49-9776-527F806E1E84}" type="pres">
      <dgm:prSet presAssocID="{D5E330B5-0841-4C46-A8C0-4F2BC8DF95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573AFC-8E62-4442-A6A3-58207E19FB51}" type="pres">
      <dgm:prSet presAssocID="{A7029A82-4C8A-4B53-8358-06F6EC0B29BF}" presName="boxAndChildren" presStyleCnt="0"/>
      <dgm:spPr/>
    </dgm:pt>
    <dgm:pt modelId="{B0EB6836-0FAC-4AD9-8EC5-34ECEC966A75}" type="pres">
      <dgm:prSet presAssocID="{A7029A82-4C8A-4B53-8358-06F6EC0B29BF}" presName="parentTextBox" presStyleLbl="node1" presStyleIdx="0" presStyleCnt="3"/>
      <dgm:spPr/>
      <dgm:t>
        <a:bodyPr/>
        <a:lstStyle/>
        <a:p>
          <a:endParaRPr lang="en-US"/>
        </a:p>
      </dgm:t>
    </dgm:pt>
    <dgm:pt modelId="{E01C4D57-83D9-4A9A-9C24-DDD047B5D800}" type="pres">
      <dgm:prSet presAssocID="{A7029A82-4C8A-4B53-8358-06F6EC0B29BF}" presName="entireBox" presStyleLbl="node1" presStyleIdx="0" presStyleCnt="3"/>
      <dgm:spPr/>
      <dgm:t>
        <a:bodyPr/>
        <a:lstStyle/>
        <a:p>
          <a:endParaRPr lang="en-US"/>
        </a:p>
      </dgm:t>
    </dgm:pt>
    <dgm:pt modelId="{576A149D-2628-4648-BC1D-8CFB3B7AD2B2}" type="pres">
      <dgm:prSet presAssocID="{A7029A82-4C8A-4B53-8358-06F6EC0B29BF}" presName="descendantBox" presStyleCnt="0"/>
      <dgm:spPr/>
    </dgm:pt>
    <dgm:pt modelId="{F82FBF91-72B4-4676-A72E-FE98033AAB24}" type="pres">
      <dgm:prSet presAssocID="{6EEF27F5-22C1-4D84-A838-3A49C05C131A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2DF0-B3EC-44DF-873B-D2AE5A404606}" type="pres">
      <dgm:prSet presAssocID="{96E59527-0AF4-475F-8F20-8FF379698692}" presName="sp" presStyleCnt="0"/>
      <dgm:spPr/>
    </dgm:pt>
    <dgm:pt modelId="{0DBA7F05-0B80-4082-B100-81D57C1CB837}" type="pres">
      <dgm:prSet presAssocID="{273E4064-7913-483A-931F-EB65BF9F9BBA}" presName="arrowAndChildren" presStyleCnt="0"/>
      <dgm:spPr/>
    </dgm:pt>
    <dgm:pt modelId="{80D2D6A9-6550-4921-B3DD-DCD6EE45AAFE}" type="pres">
      <dgm:prSet presAssocID="{273E4064-7913-483A-931F-EB65BF9F9BBA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D823D94-4EE5-4248-8E93-DECAD500F4D8}" type="pres">
      <dgm:prSet presAssocID="{273E4064-7913-483A-931F-EB65BF9F9BBA}" presName="arrow" presStyleLbl="node1" presStyleIdx="1" presStyleCnt="3"/>
      <dgm:spPr/>
      <dgm:t>
        <a:bodyPr/>
        <a:lstStyle/>
        <a:p>
          <a:endParaRPr lang="en-US"/>
        </a:p>
      </dgm:t>
    </dgm:pt>
    <dgm:pt modelId="{24B3438C-C24C-4692-8DAB-1F777A40A1F8}" type="pres">
      <dgm:prSet presAssocID="{273E4064-7913-483A-931F-EB65BF9F9BBA}" presName="descendantArrow" presStyleCnt="0"/>
      <dgm:spPr/>
    </dgm:pt>
    <dgm:pt modelId="{F050F986-92DE-496B-9ECB-C44811D53C7E}" type="pres">
      <dgm:prSet presAssocID="{A04C6AC3-66B5-421E-8FD3-15766BC1108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A73A6C-4D81-48CA-9641-07631D1F9E01}" type="pres">
      <dgm:prSet presAssocID="{BFA055A2-48E4-4952-805B-CE4F2524F63D}" presName="sp" presStyleCnt="0"/>
      <dgm:spPr/>
    </dgm:pt>
    <dgm:pt modelId="{D01071B0-74A6-4761-B12C-B1876F1BC948}" type="pres">
      <dgm:prSet presAssocID="{1C702479-93B7-48FD-8CE5-6A47EE386B39}" presName="arrowAndChildren" presStyleCnt="0"/>
      <dgm:spPr/>
    </dgm:pt>
    <dgm:pt modelId="{8D644A63-DD80-4B5B-9885-A1D21F622F6A}" type="pres">
      <dgm:prSet presAssocID="{1C702479-93B7-48FD-8CE5-6A47EE386B3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87E30390-9286-43FE-BCA4-69FAF7F30ED2}" type="pres">
      <dgm:prSet presAssocID="{1C702479-93B7-48FD-8CE5-6A47EE386B39}" presName="arrow" presStyleLbl="node1" presStyleIdx="2" presStyleCnt="3"/>
      <dgm:spPr/>
      <dgm:t>
        <a:bodyPr/>
        <a:lstStyle/>
        <a:p>
          <a:endParaRPr lang="en-US"/>
        </a:p>
      </dgm:t>
    </dgm:pt>
    <dgm:pt modelId="{B38ED7DB-1B9E-4C12-8997-4F8681861959}" type="pres">
      <dgm:prSet presAssocID="{1C702479-93B7-48FD-8CE5-6A47EE386B39}" presName="descendantArrow" presStyleCnt="0"/>
      <dgm:spPr/>
    </dgm:pt>
    <dgm:pt modelId="{534C72CC-4876-4752-BC44-321FA97E0AC5}" type="pres">
      <dgm:prSet presAssocID="{AC22E9F6-B009-4A2F-AC2B-DA24516FF09F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642490-8FC7-4166-BDB6-381EFD7BED46}" srcId="{A7029A82-4C8A-4B53-8358-06F6EC0B29BF}" destId="{6EEF27F5-22C1-4D84-A838-3A49C05C131A}" srcOrd="0" destOrd="0" parTransId="{CC754E4C-598D-4F9E-9611-CFD707812448}" sibTransId="{59DBB49C-80AD-4163-9ACC-DE17AF674DA5}"/>
    <dgm:cxn modelId="{390C7533-1BE3-4510-8582-CE491C45DA13}" srcId="{273E4064-7913-483A-931F-EB65BF9F9BBA}" destId="{A04C6AC3-66B5-421E-8FD3-15766BC11083}" srcOrd="0" destOrd="0" parTransId="{45C58DA4-F393-4D1C-B219-C49C1D554CB7}" sibTransId="{549ADC57-5B2A-46D5-B1CD-8A1AF1731F18}"/>
    <dgm:cxn modelId="{A928379A-C116-4CFB-9C45-2A51411E457D}" srcId="{1C702479-93B7-48FD-8CE5-6A47EE386B39}" destId="{AC22E9F6-B009-4A2F-AC2B-DA24516FF09F}" srcOrd="0" destOrd="0" parTransId="{508BBDEA-6488-4E0C-9000-23E0E49A465B}" sibTransId="{C9504080-5083-45F5-BA33-DEF3A3987A42}"/>
    <dgm:cxn modelId="{0625B33D-B95D-4B2E-864E-C070B7FA357B}" srcId="{D5E330B5-0841-4C46-A8C0-4F2BC8DF9505}" destId="{A7029A82-4C8A-4B53-8358-06F6EC0B29BF}" srcOrd="2" destOrd="0" parTransId="{DFBD0412-5172-4E3E-9662-82A952359170}" sibTransId="{D6B43899-61FE-42F3-AB31-FA04B018AECB}"/>
    <dgm:cxn modelId="{D8467A4C-EAC5-4CD0-B7FE-D1F28825FBE2}" type="presOf" srcId="{A04C6AC3-66B5-421E-8FD3-15766BC11083}" destId="{F050F986-92DE-496B-9ECB-C44811D53C7E}" srcOrd="0" destOrd="0" presId="urn:microsoft.com/office/officeart/2005/8/layout/process4"/>
    <dgm:cxn modelId="{77F42B51-50F2-4F77-A116-4CBD06A494AB}" srcId="{D5E330B5-0841-4C46-A8C0-4F2BC8DF9505}" destId="{273E4064-7913-483A-931F-EB65BF9F9BBA}" srcOrd="1" destOrd="0" parTransId="{79CB16F1-0A8E-4C45-923E-7807E6AA5921}" sibTransId="{96E59527-0AF4-475F-8F20-8FF379698692}"/>
    <dgm:cxn modelId="{7F6B3ED9-62F4-4D21-85E0-5D143177226B}" type="presOf" srcId="{273E4064-7913-483A-931F-EB65BF9F9BBA}" destId="{ED823D94-4EE5-4248-8E93-DECAD500F4D8}" srcOrd="1" destOrd="0" presId="urn:microsoft.com/office/officeart/2005/8/layout/process4"/>
    <dgm:cxn modelId="{41819BCF-5252-4490-AFFD-441AA7A1308C}" type="presOf" srcId="{D5E330B5-0841-4C46-A8C0-4F2BC8DF9505}" destId="{BD77263A-EAB6-4F49-9776-527F806E1E84}" srcOrd="0" destOrd="0" presId="urn:microsoft.com/office/officeart/2005/8/layout/process4"/>
    <dgm:cxn modelId="{7B995E46-B9EC-43CD-8E89-CCE29F771F17}" type="presOf" srcId="{1C702479-93B7-48FD-8CE5-6A47EE386B39}" destId="{8D644A63-DD80-4B5B-9885-A1D21F622F6A}" srcOrd="0" destOrd="0" presId="urn:microsoft.com/office/officeart/2005/8/layout/process4"/>
    <dgm:cxn modelId="{FEF36DBB-B2FC-4E56-B973-AD94AAA8806F}" srcId="{D5E330B5-0841-4C46-A8C0-4F2BC8DF9505}" destId="{1C702479-93B7-48FD-8CE5-6A47EE386B39}" srcOrd="0" destOrd="0" parTransId="{F3288D9B-5910-4F0C-B11B-5D4ED25C6C94}" sibTransId="{BFA055A2-48E4-4952-805B-CE4F2524F63D}"/>
    <dgm:cxn modelId="{EBC0DFA9-29AE-46AF-91A4-D0AC2344728B}" type="presOf" srcId="{1C702479-93B7-48FD-8CE5-6A47EE386B39}" destId="{87E30390-9286-43FE-BCA4-69FAF7F30ED2}" srcOrd="1" destOrd="0" presId="urn:microsoft.com/office/officeart/2005/8/layout/process4"/>
    <dgm:cxn modelId="{B91666A7-AC9A-4D17-AC20-1FF7011054EF}" type="presOf" srcId="{273E4064-7913-483A-931F-EB65BF9F9BBA}" destId="{80D2D6A9-6550-4921-B3DD-DCD6EE45AAFE}" srcOrd="0" destOrd="0" presId="urn:microsoft.com/office/officeart/2005/8/layout/process4"/>
    <dgm:cxn modelId="{D9A73E46-77BD-4180-B2D4-1B75C4A109C1}" type="presOf" srcId="{A7029A82-4C8A-4B53-8358-06F6EC0B29BF}" destId="{E01C4D57-83D9-4A9A-9C24-DDD047B5D800}" srcOrd="1" destOrd="0" presId="urn:microsoft.com/office/officeart/2005/8/layout/process4"/>
    <dgm:cxn modelId="{0AE5D032-566C-4EE3-8793-AFF8591C12FA}" type="presOf" srcId="{6EEF27F5-22C1-4D84-A838-3A49C05C131A}" destId="{F82FBF91-72B4-4676-A72E-FE98033AAB24}" srcOrd="0" destOrd="0" presId="urn:microsoft.com/office/officeart/2005/8/layout/process4"/>
    <dgm:cxn modelId="{7FF37E24-14A8-4CBB-BFA6-AE60A6DBD449}" type="presOf" srcId="{AC22E9F6-B009-4A2F-AC2B-DA24516FF09F}" destId="{534C72CC-4876-4752-BC44-321FA97E0AC5}" srcOrd="0" destOrd="0" presId="urn:microsoft.com/office/officeart/2005/8/layout/process4"/>
    <dgm:cxn modelId="{B42EEBDC-7099-457E-9462-A8E772ECE695}" type="presOf" srcId="{A7029A82-4C8A-4B53-8358-06F6EC0B29BF}" destId="{B0EB6836-0FAC-4AD9-8EC5-34ECEC966A75}" srcOrd="0" destOrd="0" presId="urn:microsoft.com/office/officeart/2005/8/layout/process4"/>
    <dgm:cxn modelId="{93932055-9D90-4850-A7C5-F8E6AC3590BD}" type="presParOf" srcId="{BD77263A-EAB6-4F49-9776-527F806E1E84}" destId="{60573AFC-8E62-4442-A6A3-58207E19FB51}" srcOrd="0" destOrd="0" presId="urn:microsoft.com/office/officeart/2005/8/layout/process4"/>
    <dgm:cxn modelId="{17F1CE3B-229A-4428-9CCA-157D0410F02B}" type="presParOf" srcId="{60573AFC-8E62-4442-A6A3-58207E19FB51}" destId="{B0EB6836-0FAC-4AD9-8EC5-34ECEC966A75}" srcOrd="0" destOrd="0" presId="urn:microsoft.com/office/officeart/2005/8/layout/process4"/>
    <dgm:cxn modelId="{45B685C3-176D-4D56-920B-45DD313D1C66}" type="presParOf" srcId="{60573AFC-8E62-4442-A6A3-58207E19FB51}" destId="{E01C4D57-83D9-4A9A-9C24-DDD047B5D800}" srcOrd="1" destOrd="0" presId="urn:microsoft.com/office/officeart/2005/8/layout/process4"/>
    <dgm:cxn modelId="{F618A503-669B-4892-9436-DC28A01076BD}" type="presParOf" srcId="{60573AFC-8E62-4442-A6A3-58207E19FB51}" destId="{576A149D-2628-4648-BC1D-8CFB3B7AD2B2}" srcOrd="2" destOrd="0" presId="urn:microsoft.com/office/officeart/2005/8/layout/process4"/>
    <dgm:cxn modelId="{597B9E55-084D-49EC-9833-1E8FA9623446}" type="presParOf" srcId="{576A149D-2628-4648-BC1D-8CFB3B7AD2B2}" destId="{F82FBF91-72B4-4676-A72E-FE98033AAB24}" srcOrd="0" destOrd="0" presId="urn:microsoft.com/office/officeart/2005/8/layout/process4"/>
    <dgm:cxn modelId="{A6D24F19-3DA0-49EC-B0F2-39A7F2146F7F}" type="presParOf" srcId="{BD77263A-EAB6-4F49-9776-527F806E1E84}" destId="{64382DF0-B3EC-44DF-873B-D2AE5A404606}" srcOrd="1" destOrd="0" presId="urn:microsoft.com/office/officeart/2005/8/layout/process4"/>
    <dgm:cxn modelId="{1F019E82-5DC1-4F8C-BC92-23825FDB2745}" type="presParOf" srcId="{BD77263A-EAB6-4F49-9776-527F806E1E84}" destId="{0DBA7F05-0B80-4082-B100-81D57C1CB837}" srcOrd="2" destOrd="0" presId="urn:microsoft.com/office/officeart/2005/8/layout/process4"/>
    <dgm:cxn modelId="{1739340E-E0C9-4A1B-B063-FC0EAAE5AF89}" type="presParOf" srcId="{0DBA7F05-0B80-4082-B100-81D57C1CB837}" destId="{80D2D6A9-6550-4921-B3DD-DCD6EE45AAFE}" srcOrd="0" destOrd="0" presId="urn:microsoft.com/office/officeart/2005/8/layout/process4"/>
    <dgm:cxn modelId="{E6964DBF-A62C-4B2B-A6D7-3B35B906959B}" type="presParOf" srcId="{0DBA7F05-0B80-4082-B100-81D57C1CB837}" destId="{ED823D94-4EE5-4248-8E93-DECAD500F4D8}" srcOrd="1" destOrd="0" presId="urn:microsoft.com/office/officeart/2005/8/layout/process4"/>
    <dgm:cxn modelId="{7E816721-E468-4EE2-BF8E-CB11151A7808}" type="presParOf" srcId="{0DBA7F05-0B80-4082-B100-81D57C1CB837}" destId="{24B3438C-C24C-4692-8DAB-1F777A40A1F8}" srcOrd="2" destOrd="0" presId="urn:microsoft.com/office/officeart/2005/8/layout/process4"/>
    <dgm:cxn modelId="{E6C78BEB-9558-4802-B121-530F8089596B}" type="presParOf" srcId="{24B3438C-C24C-4692-8DAB-1F777A40A1F8}" destId="{F050F986-92DE-496B-9ECB-C44811D53C7E}" srcOrd="0" destOrd="0" presId="urn:microsoft.com/office/officeart/2005/8/layout/process4"/>
    <dgm:cxn modelId="{3AC96D43-CD55-4F6A-A38A-9168C1A29BF1}" type="presParOf" srcId="{BD77263A-EAB6-4F49-9776-527F806E1E84}" destId="{3BA73A6C-4D81-48CA-9641-07631D1F9E01}" srcOrd="3" destOrd="0" presId="urn:microsoft.com/office/officeart/2005/8/layout/process4"/>
    <dgm:cxn modelId="{87B53864-FF4C-4354-B4AD-C110983B51A4}" type="presParOf" srcId="{BD77263A-EAB6-4F49-9776-527F806E1E84}" destId="{D01071B0-74A6-4761-B12C-B1876F1BC948}" srcOrd="4" destOrd="0" presId="urn:microsoft.com/office/officeart/2005/8/layout/process4"/>
    <dgm:cxn modelId="{77CF8A87-53F1-4B03-A44F-3BFBFA9E358E}" type="presParOf" srcId="{D01071B0-74A6-4761-B12C-B1876F1BC948}" destId="{8D644A63-DD80-4B5B-9885-A1D21F622F6A}" srcOrd="0" destOrd="0" presId="urn:microsoft.com/office/officeart/2005/8/layout/process4"/>
    <dgm:cxn modelId="{E8A73496-7CA7-4FCB-87AA-DE4C9349F715}" type="presParOf" srcId="{D01071B0-74A6-4761-B12C-B1876F1BC948}" destId="{87E30390-9286-43FE-BCA4-69FAF7F30ED2}" srcOrd="1" destOrd="0" presId="urn:microsoft.com/office/officeart/2005/8/layout/process4"/>
    <dgm:cxn modelId="{C24B95A2-BB45-40BA-A5EF-486C971C0F65}" type="presParOf" srcId="{D01071B0-74A6-4761-B12C-B1876F1BC948}" destId="{B38ED7DB-1B9E-4C12-8997-4F8681861959}" srcOrd="2" destOrd="0" presId="urn:microsoft.com/office/officeart/2005/8/layout/process4"/>
    <dgm:cxn modelId="{E9EF9211-402F-4C19-B301-AF273074E3BA}" type="presParOf" srcId="{B38ED7DB-1B9E-4C12-8997-4F8681861959}" destId="{534C72CC-4876-4752-BC44-321FA97E0A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82E2-541C-412A-AB2D-5CDC74A0EA52}">
      <dsp:nvSpPr>
        <dsp:cNvPr id="0" name=""/>
        <dsp:cNvSpPr/>
      </dsp:nvSpPr>
      <dsp:spPr>
        <a:xfrm rot="5400000">
          <a:off x="-1625134" y="2025090"/>
          <a:ext cx="5317429" cy="19670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0041" y="1333454"/>
        <a:ext cx="1967077" cy="3350352"/>
      </dsp:txXfrm>
    </dsp:sp>
    <dsp:sp modelId="{F74CFC2A-1238-4070-B6BF-17B8C18420D3}">
      <dsp:nvSpPr>
        <dsp:cNvPr id="0" name=""/>
        <dsp:cNvSpPr/>
      </dsp:nvSpPr>
      <dsp:spPr>
        <a:xfrm rot="5400000">
          <a:off x="3519062" y="-994742"/>
          <a:ext cx="4146110" cy="71132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সুন্দর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দরকার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সুষ্ঠভাবে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পরিচালনা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সুখী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জীবনযাপন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অনুসরণ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হিসাবব্যবস্থা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035502" y="691214"/>
        <a:ext cx="6910835" cy="3741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8AC0-02FA-4EC1-8260-F83751B4FD1E}">
      <dsp:nvSpPr>
        <dsp:cNvPr id="0" name=""/>
        <dsp:cNvSpPr/>
      </dsp:nvSpPr>
      <dsp:spPr>
        <a:xfrm>
          <a:off x="3143292" y="-76206"/>
          <a:ext cx="2147731" cy="1395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অমুনাফাভোগী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b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11407" y="-8091"/>
        <a:ext cx="2011501" cy="1259110"/>
      </dsp:txXfrm>
    </dsp:sp>
    <dsp:sp modelId="{A7F01E3C-C6FD-4C15-A14E-98155F5C6818}">
      <dsp:nvSpPr>
        <dsp:cNvPr id="0" name=""/>
        <dsp:cNvSpPr/>
      </dsp:nvSpPr>
      <dsp:spPr>
        <a:xfrm>
          <a:off x="2290518" y="811460"/>
          <a:ext cx="4970720" cy="4970720"/>
        </a:xfrm>
        <a:custGeom>
          <a:avLst/>
          <a:gdLst/>
          <a:ahLst/>
          <a:cxnLst/>
          <a:rect l="0" t="0" r="0" b="0"/>
          <a:pathLst>
            <a:path>
              <a:moveTo>
                <a:pt x="3014426" y="56964"/>
              </a:moveTo>
              <a:arcTo wR="2485360" hR="2485360" stAng="16937446" swAng="195810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6BA2F-01E7-4325-BA19-5D1F3E96D232}">
      <dsp:nvSpPr>
        <dsp:cNvPr id="0" name=""/>
        <dsp:cNvSpPr/>
      </dsp:nvSpPr>
      <dsp:spPr>
        <a:xfrm>
          <a:off x="5950945" y="1547216"/>
          <a:ext cx="1915018" cy="15831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স্বতন্ত্র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28229" y="1624500"/>
        <a:ext cx="1760450" cy="1428594"/>
      </dsp:txXfrm>
    </dsp:sp>
    <dsp:sp modelId="{8AC350AC-476E-4DBE-B399-6B52C6FED1CF}">
      <dsp:nvSpPr>
        <dsp:cNvPr id="0" name=""/>
        <dsp:cNvSpPr/>
      </dsp:nvSpPr>
      <dsp:spPr>
        <a:xfrm>
          <a:off x="2045994" y="712498"/>
          <a:ext cx="4970720" cy="4970720"/>
        </a:xfrm>
        <a:custGeom>
          <a:avLst/>
          <a:gdLst/>
          <a:ahLst/>
          <a:cxnLst/>
          <a:rect l="0" t="0" r="0" b="0"/>
          <a:pathLst>
            <a:path>
              <a:moveTo>
                <a:pt x="4970075" y="2428762"/>
              </a:moveTo>
              <a:arcTo wR="2485360" hR="2485360" stAng="21521708" swAng="148785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E3A99-7FBB-4863-8841-2328F632C8E0}">
      <dsp:nvSpPr>
        <dsp:cNvPr id="0" name=""/>
        <dsp:cNvSpPr/>
      </dsp:nvSpPr>
      <dsp:spPr>
        <a:xfrm>
          <a:off x="5389232" y="4198578"/>
          <a:ext cx="1915018" cy="14829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দায়বদ্ধতা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61622" y="4270968"/>
        <a:ext cx="1770238" cy="1338141"/>
      </dsp:txXfrm>
    </dsp:sp>
    <dsp:sp modelId="{EED8BEAC-9C6C-4BDB-9998-31AE4518562B}">
      <dsp:nvSpPr>
        <dsp:cNvPr id="0" name=""/>
        <dsp:cNvSpPr/>
      </dsp:nvSpPr>
      <dsp:spPr>
        <a:xfrm>
          <a:off x="2004451" y="858387"/>
          <a:ext cx="4970720" cy="4970720"/>
        </a:xfrm>
        <a:custGeom>
          <a:avLst/>
          <a:gdLst/>
          <a:ahLst/>
          <a:cxnLst/>
          <a:rect l="0" t="0" r="0" b="0"/>
          <a:pathLst>
            <a:path>
              <a:moveTo>
                <a:pt x="3368227" y="4808625"/>
              </a:moveTo>
              <a:arcTo wR="2485360" hR="2485360" stAng="4151558" swAng="245909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69781-E3CC-442C-AF2F-4296932A3E09}">
      <dsp:nvSpPr>
        <dsp:cNvPr id="0" name=""/>
        <dsp:cNvSpPr/>
      </dsp:nvSpPr>
      <dsp:spPr>
        <a:xfrm>
          <a:off x="1323521" y="4290284"/>
          <a:ext cx="2292391" cy="1572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00287" y="4367050"/>
        <a:ext cx="2138859" cy="1419025"/>
      </dsp:txXfrm>
    </dsp:sp>
    <dsp:sp modelId="{8E3386CA-A93A-4A4D-8B42-655B332CF38B}">
      <dsp:nvSpPr>
        <dsp:cNvPr id="0" name=""/>
        <dsp:cNvSpPr/>
      </dsp:nvSpPr>
      <dsp:spPr>
        <a:xfrm>
          <a:off x="1706102" y="930628"/>
          <a:ext cx="4970720" cy="4970720"/>
        </a:xfrm>
        <a:custGeom>
          <a:avLst/>
          <a:gdLst/>
          <a:ahLst/>
          <a:cxnLst/>
          <a:rect l="0" t="0" r="0" b="0"/>
          <a:pathLst>
            <a:path>
              <a:moveTo>
                <a:pt x="154518" y="3348024"/>
              </a:moveTo>
              <a:arcTo wR="2485360" hR="2485360" stAng="9581403" swAng="170118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54E88-A045-44E4-9FB2-A3547BC1F8C5}">
      <dsp:nvSpPr>
        <dsp:cNvPr id="0" name=""/>
        <dsp:cNvSpPr/>
      </dsp:nvSpPr>
      <dsp:spPr>
        <a:xfrm>
          <a:off x="895931" y="1621660"/>
          <a:ext cx="1915018" cy="143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5947" y="1691676"/>
        <a:ext cx="1774986" cy="1294257"/>
      </dsp:txXfrm>
    </dsp:sp>
    <dsp:sp modelId="{C24AC4A3-BE5D-495E-ABC8-EAA2DB001DA8}">
      <dsp:nvSpPr>
        <dsp:cNvPr id="0" name=""/>
        <dsp:cNvSpPr/>
      </dsp:nvSpPr>
      <dsp:spPr>
        <a:xfrm>
          <a:off x="1731797" y="621463"/>
          <a:ext cx="4970720" cy="4970720"/>
        </a:xfrm>
        <a:custGeom>
          <a:avLst/>
          <a:gdLst/>
          <a:ahLst/>
          <a:cxnLst/>
          <a:rect l="0" t="0" r="0" b="0"/>
          <a:pathLst>
            <a:path>
              <a:moveTo>
                <a:pt x="499681" y="990671"/>
              </a:moveTo>
              <a:arcTo wR="2485360" hR="2485360" stAng="13018202" swAng="16293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07E3-0226-44E7-BBE3-D7E841458EBE}">
      <dsp:nvSpPr>
        <dsp:cNvPr id="0" name=""/>
        <dsp:cNvSpPr/>
      </dsp:nvSpPr>
      <dsp:spPr>
        <a:xfrm>
          <a:off x="3725148" y="987"/>
          <a:ext cx="1782830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সুষ্ঠ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6237" y="223621"/>
        <a:ext cx="1260652" cy="1074971"/>
      </dsp:txXfrm>
    </dsp:sp>
    <dsp:sp modelId="{86F88401-9B02-43FD-B3DD-97E6E0C6428D}">
      <dsp:nvSpPr>
        <dsp:cNvPr id="0" name=""/>
        <dsp:cNvSpPr/>
      </dsp:nvSpPr>
      <dsp:spPr>
        <a:xfrm rot="1351321">
          <a:off x="5636713" y="1058778"/>
          <a:ext cx="632765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2583" y="1131915"/>
        <a:ext cx="478841" cy="307848"/>
      </dsp:txXfrm>
    </dsp:sp>
    <dsp:sp modelId="{832BCAB9-E48A-47BF-9B7A-E577153514B4}">
      <dsp:nvSpPr>
        <dsp:cNvPr id="0" name=""/>
        <dsp:cNvSpPr/>
      </dsp:nvSpPr>
      <dsp:spPr>
        <a:xfrm>
          <a:off x="6438525" y="1114874"/>
          <a:ext cx="1728557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সচ্ছলতা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1666" y="1337508"/>
        <a:ext cx="1222275" cy="1074971"/>
      </dsp:txXfrm>
    </dsp:sp>
    <dsp:sp modelId="{3C7FD7F0-A574-4892-9523-AA08AE342A22}">
      <dsp:nvSpPr>
        <dsp:cNvPr id="0" name=""/>
        <dsp:cNvSpPr/>
      </dsp:nvSpPr>
      <dsp:spPr>
        <a:xfrm rot="5711255">
          <a:off x="6958049" y="2807739"/>
          <a:ext cx="473561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7035506" y="2839612"/>
        <a:ext cx="331493" cy="307848"/>
      </dsp:txXfrm>
    </dsp:sp>
    <dsp:sp modelId="{DAC93825-BA72-4E87-AEFE-0AEE1A80672B}">
      <dsp:nvSpPr>
        <dsp:cNvPr id="0" name=""/>
        <dsp:cNvSpPr/>
      </dsp:nvSpPr>
      <dsp:spPr>
        <a:xfrm>
          <a:off x="6231592" y="3520077"/>
          <a:ext cx="1705693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1385" y="3742711"/>
        <a:ext cx="1206107" cy="1074971"/>
      </dsp:txXfrm>
    </dsp:sp>
    <dsp:sp modelId="{18FA89E1-E048-4357-84EE-6782E329E7EC}">
      <dsp:nvSpPr>
        <dsp:cNvPr id="0" name=""/>
        <dsp:cNvSpPr/>
      </dsp:nvSpPr>
      <dsp:spPr>
        <a:xfrm rot="9422307">
          <a:off x="5611583" y="4536818"/>
          <a:ext cx="523323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759409" y="4609410"/>
        <a:ext cx="369399" cy="307848"/>
      </dsp:txXfrm>
    </dsp:sp>
    <dsp:sp modelId="{F9D9D9CB-9B5C-444E-B1DC-04EF14E20A99}">
      <dsp:nvSpPr>
        <dsp:cNvPr id="0" name=""/>
        <dsp:cNvSpPr/>
      </dsp:nvSpPr>
      <dsp:spPr>
        <a:xfrm>
          <a:off x="3738792" y="4565674"/>
          <a:ext cx="1755541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5885" y="4788308"/>
        <a:ext cx="1241355" cy="1074971"/>
      </dsp:txXfrm>
    </dsp:sp>
    <dsp:sp modelId="{D26E6A86-2C58-4196-A774-36A6C3BFA484}">
      <dsp:nvSpPr>
        <dsp:cNvPr id="0" name=""/>
        <dsp:cNvSpPr/>
      </dsp:nvSpPr>
      <dsp:spPr>
        <a:xfrm rot="12138322">
          <a:off x="2950662" y="4518757"/>
          <a:ext cx="648023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98827" y="4650583"/>
        <a:ext cx="494099" cy="307848"/>
      </dsp:txXfrm>
    </dsp:sp>
    <dsp:sp modelId="{FF62B23C-209D-4A70-8E88-0D92F46CD683}">
      <dsp:nvSpPr>
        <dsp:cNvPr id="0" name=""/>
        <dsp:cNvSpPr/>
      </dsp:nvSpPr>
      <dsp:spPr>
        <a:xfrm>
          <a:off x="867741" y="3424483"/>
          <a:ext cx="1934109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ভোগপ্রবণতা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50985" y="3647117"/>
        <a:ext cx="1367621" cy="1074971"/>
      </dsp:txXfrm>
    </dsp:sp>
    <dsp:sp modelId="{37F59EAC-5F4F-4E26-B1D6-8190B7267636}">
      <dsp:nvSpPr>
        <dsp:cNvPr id="0" name=""/>
        <dsp:cNvSpPr/>
      </dsp:nvSpPr>
      <dsp:spPr>
        <a:xfrm rot="16888939">
          <a:off x="1829476" y="2732237"/>
          <a:ext cx="496457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89120" y="2907831"/>
        <a:ext cx="347520" cy="307848"/>
      </dsp:txXfrm>
    </dsp:sp>
    <dsp:sp modelId="{E4E8428A-E05D-4C5A-9778-09423C385ECE}">
      <dsp:nvSpPr>
        <dsp:cNvPr id="0" name=""/>
        <dsp:cNvSpPr/>
      </dsp:nvSpPr>
      <dsp:spPr>
        <a:xfrm>
          <a:off x="1378428" y="1005678"/>
          <a:ext cx="1895403" cy="15202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শৃংখলা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56003" y="1228312"/>
        <a:ext cx="1340253" cy="1074971"/>
      </dsp:txXfrm>
    </dsp:sp>
    <dsp:sp modelId="{D6B927DC-06FE-4493-95F2-2FB081387D8E}">
      <dsp:nvSpPr>
        <dsp:cNvPr id="0" name=""/>
        <dsp:cNvSpPr/>
      </dsp:nvSpPr>
      <dsp:spPr>
        <a:xfrm rot="20178931">
          <a:off x="3287949" y="1002787"/>
          <a:ext cx="385602" cy="5130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92821" y="1128638"/>
        <a:ext cx="269921" cy="307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3459-3AC9-4064-B754-934F885F9535}">
      <dsp:nvSpPr>
        <dsp:cNvPr id="0" name=""/>
        <dsp:cNvSpPr/>
      </dsp:nvSpPr>
      <dsp:spPr>
        <a:xfrm rot="5400000">
          <a:off x="189109" y="918805"/>
          <a:ext cx="799622" cy="91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A134C-D7D7-4DC5-AA0B-4524B19AC0C5}">
      <dsp:nvSpPr>
        <dsp:cNvPr id="0" name=""/>
        <dsp:cNvSpPr/>
      </dsp:nvSpPr>
      <dsp:spPr>
        <a:xfrm>
          <a:off x="95539" y="32407"/>
          <a:ext cx="2387484" cy="942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তালিকা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প্রস্তুতকরণ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1543" y="78411"/>
        <a:ext cx="2295476" cy="850213"/>
      </dsp:txXfrm>
    </dsp:sp>
    <dsp:sp modelId="{40EBE857-C47C-4C2E-96E4-4C4DBDF55395}">
      <dsp:nvSpPr>
        <dsp:cNvPr id="0" name=""/>
        <dsp:cNvSpPr/>
      </dsp:nvSpPr>
      <dsp:spPr>
        <a:xfrm>
          <a:off x="2066663" y="122270"/>
          <a:ext cx="979019" cy="76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49657-ACA6-4D93-99D7-D017C85F99FE}">
      <dsp:nvSpPr>
        <dsp:cNvPr id="0" name=""/>
        <dsp:cNvSpPr/>
      </dsp:nvSpPr>
      <dsp:spPr>
        <a:xfrm rot="5400000">
          <a:off x="1250686" y="1977230"/>
          <a:ext cx="799622" cy="91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E4091-146C-4DE0-AD19-955E358E60E7}">
      <dsp:nvSpPr>
        <dsp:cNvPr id="0" name=""/>
        <dsp:cNvSpPr/>
      </dsp:nvSpPr>
      <dsp:spPr>
        <a:xfrm>
          <a:off x="1068508" y="1090833"/>
          <a:ext cx="1987385" cy="942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4512" y="1136837"/>
        <a:ext cx="1895377" cy="850213"/>
      </dsp:txXfrm>
    </dsp:sp>
    <dsp:sp modelId="{BF189F69-2314-4D23-9741-7B62EE47BFF9}">
      <dsp:nvSpPr>
        <dsp:cNvPr id="0" name=""/>
        <dsp:cNvSpPr/>
      </dsp:nvSpPr>
      <dsp:spPr>
        <a:xfrm>
          <a:off x="3232602" y="1180695"/>
          <a:ext cx="979019" cy="76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F475C-64E5-4AAC-B47E-4FE8AFC300A8}">
      <dsp:nvSpPr>
        <dsp:cNvPr id="0" name=""/>
        <dsp:cNvSpPr/>
      </dsp:nvSpPr>
      <dsp:spPr>
        <a:xfrm rot="5400000">
          <a:off x="2534099" y="3035656"/>
          <a:ext cx="799622" cy="91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F172F-B15E-4C3C-A44F-68C691660CBB}">
      <dsp:nvSpPr>
        <dsp:cNvPr id="0" name=""/>
        <dsp:cNvSpPr/>
      </dsp:nvSpPr>
      <dsp:spPr>
        <a:xfrm>
          <a:off x="2137696" y="2149259"/>
          <a:ext cx="1822233" cy="942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সম্ভাব্য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3700" y="2195263"/>
        <a:ext cx="1730225" cy="850213"/>
      </dsp:txXfrm>
    </dsp:sp>
    <dsp:sp modelId="{41777C8A-D8B9-4F5C-BC9F-54EB5B978AEE}">
      <dsp:nvSpPr>
        <dsp:cNvPr id="0" name=""/>
        <dsp:cNvSpPr/>
      </dsp:nvSpPr>
      <dsp:spPr>
        <a:xfrm>
          <a:off x="4516014" y="2239121"/>
          <a:ext cx="979019" cy="76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2BA12-E0B5-4E1F-B301-8B1DF72783B9}">
      <dsp:nvSpPr>
        <dsp:cNvPr id="0" name=""/>
        <dsp:cNvSpPr/>
      </dsp:nvSpPr>
      <dsp:spPr>
        <a:xfrm rot="5400000">
          <a:off x="4093682" y="4094082"/>
          <a:ext cx="799622" cy="9103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29A0B-49E2-4396-9519-05BB12CA958C}">
      <dsp:nvSpPr>
        <dsp:cNvPr id="0" name=""/>
        <dsp:cNvSpPr/>
      </dsp:nvSpPr>
      <dsp:spPr>
        <a:xfrm>
          <a:off x="3450595" y="3207684"/>
          <a:ext cx="2209423" cy="942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বাজেটের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ভারসাম্য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96599" y="3253688"/>
        <a:ext cx="2117415" cy="850213"/>
      </dsp:txXfrm>
    </dsp:sp>
    <dsp:sp modelId="{FA0AA76A-58C1-4C97-8A8F-51E2A310F6DD}">
      <dsp:nvSpPr>
        <dsp:cNvPr id="0" name=""/>
        <dsp:cNvSpPr/>
      </dsp:nvSpPr>
      <dsp:spPr>
        <a:xfrm>
          <a:off x="6075598" y="3297547"/>
          <a:ext cx="979019" cy="76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4DCE3-6676-4F58-8CE2-DBF39F7F3B16}">
      <dsp:nvSpPr>
        <dsp:cNvPr id="0" name=""/>
        <dsp:cNvSpPr/>
      </dsp:nvSpPr>
      <dsp:spPr>
        <a:xfrm>
          <a:off x="4816583" y="4266110"/>
          <a:ext cx="2789360" cy="94222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যুগোপযোগী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বাজেট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প্রণয়ন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2587" y="4312114"/>
        <a:ext cx="2697352" cy="850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74291-C22B-44DB-9116-51C110321826}">
      <dsp:nvSpPr>
        <dsp:cNvPr id="0" name=""/>
        <dsp:cNvSpPr/>
      </dsp:nvSpPr>
      <dsp:spPr>
        <a:xfrm>
          <a:off x="1618341" y="18921"/>
          <a:ext cx="4798702" cy="4798702"/>
        </a:xfrm>
        <a:prstGeom prst="circularArrow">
          <a:avLst>
            <a:gd name="adj1" fmla="val 5544"/>
            <a:gd name="adj2" fmla="val 330680"/>
            <a:gd name="adj3" fmla="val 13773443"/>
            <a:gd name="adj4" fmla="val 17387475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0D876-1212-4FFA-8D44-8401D585FB30}">
      <dsp:nvSpPr>
        <dsp:cNvPr id="0" name=""/>
        <dsp:cNvSpPr/>
      </dsp:nvSpPr>
      <dsp:spPr>
        <a:xfrm>
          <a:off x="2892961" y="49182"/>
          <a:ext cx="2249461" cy="1124730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খাতে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২০%-২৫%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7866" y="104087"/>
        <a:ext cx="2139651" cy="1014920"/>
      </dsp:txXfrm>
    </dsp:sp>
    <dsp:sp modelId="{F0CD6501-F168-4E6A-AC09-1CEB108F4D94}">
      <dsp:nvSpPr>
        <dsp:cNvPr id="0" name=""/>
        <dsp:cNvSpPr/>
      </dsp:nvSpPr>
      <dsp:spPr>
        <a:xfrm>
          <a:off x="4799786" y="1525511"/>
          <a:ext cx="2249461" cy="1124730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বাসস্থান খাতে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৩০%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৪০%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54691" y="1580416"/>
        <a:ext cx="2139651" cy="1014920"/>
      </dsp:txXfrm>
    </dsp:sp>
    <dsp:sp modelId="{C16D4D2C-A539-4261-B5D5-F392B49C6E57}">
      <dsp:nvSpPr>
        <dsp:cNvPr id="0" name=""/>
        <dsp:cNvSpPr/>
      </dsp:nvSpPr>
      <dsp:spPr>
        <a:xfrm>
          <a:off x="4302049" y="3322077"/>
          <a:ext cx="2249461" cy="1124730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১৫%-</a:t>
          </a:r>
          <a:r>
            <a:rPr lang="en-US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২০% </a:t>
          </a:r>
          <a:endParaRPr lang="en-US" sz="32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6954" y="3376982"/>
        <a:ext cx="2139651" cy="1014920"/>
      </dsp:txXfrm>
    </dsp:sp>
    <dsp:sp modelId="{54B26996-34C3-492E-8C79-047DA74089B5}">
      <dsp:nvSpPr>
        <dsp:cNvPr id="0" name=""/>
        <dsp:cNvSpPr/>
      </dsp:nvSpPr>
      <dsp:spPr>
        <a:xfrm>
          <a:off x="1377740" y="3281178"/>
          <a:ext cx="2249461" cy="1124730"/>
        </a:xfrm>
        <a:prstGeom prst="roundRec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শিক্ষাখাত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১০%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১৫% </a:t>
          </a:r>
          <a:endParaRPr lang="en-US" sz="32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2645" y="3336083"/>
        <a:ext cx="2139651" cy="1014920"/>
      </dsp:txXfrm>
    </dsp:sp>
    <dsp:sp modelId="{3EA08BB4-900D-47EA-8848-FF06782CE07F}">
      <dsp:nvSpPr>
        <dsp:cNvPr id="0" name=""/>
        <dsp:cNvSpPr/>
      </dsp:nvSpPr>
      <dsp:spPr>
        <a:xfrm>
          <a:off x="907392" y="1416339"/>
          <a:ext cx="2249461" cy="1124730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বস্ত্রখাতে 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bn-BD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৫%-</a:t>
          </a:r>
          <a:r>
            <a:rPr lang="en-US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১০% </a:t>
          </a:r>
          <a:endParaRPr lang="en-US" sz="32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297" y="1471244"/>
        <a:ext cx="2139651" cy="1014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372B-E467-4953-9604-6393A5DB84A6}">
      <dsp:nvSpPr>
        <dsp:cNvPr id="0" name=""/>
        <dsp:cNvSpPr/>
      </dsp:nvSpPr>
      <dsp:spPr>
        <a:xfrm rot="5400000">
          <a:off x="1861832" y="1463580"/>
          <a:ext cx="1294411" cy="14736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28B56-8F05-4AB2-85FF-F05B65E99E49}">
      <dsp:nvSpPr>
        <dsp:cNvPr id="0" name=""/>
        <dsp:cNvSpPr/>
      </dsp:nvSpPr>
      <dsp:spPr>
        <a:xfrm>
          <a:off x="1518892" y="28700"/>
          <a:ext cx="2179026" cy="1525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3362" y="103170"/>
        <a:ext cx="2030086" cy="1376307"/>
      </dsp:txXfrm>
    </dsp:sp>
    <dsp:sp modelId="{CDF0D626-725F-4183-B167-5BCDD859244C}">
      <dsp:nvSpPr>
        <dsp:cNvPr id="0" name=""/>
        <dsp:cNvSpPr/>
      </dsp:nvSpPr>
      <dsp:spPr>
        <a:xfrm>
          <a:off x="3697918" y="174167"/>
          <a:ext cx="1584816" cy="123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3DE9A-D264-4E14-B7DE-2D4695691557}">
      <dsp:nvSpPr>
        <dsp:cNvPr id="0" name=""/>
        <dsp:cNvSpPr/>
      </dsp:nvSpPr>
      <dsp:spPr>
        <a:xfrm rot="5400000">
          <a:off x="3668477" y="3176937"/>
          <a:ext cx="1294411" cy="14736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34505-24F5-4C8C-B826-2D1F418E3F2C}">
      <dsp:nvSpPr>
        <dsp:cNvPr id="0" name=""/>
        <dsp:cNvSpPr/>
      </dsp:nvSpPr>
      <dsp:spPr>
        <a:xfrm>
          <a:off x="3325536" y="1742056"/>
          <a:ext cx="2179026" cy="1525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-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0006" y="1816526"/>
        <a:ext cx="2030086" cy="1376307"/>
      </dsp:txXfrm>
    </dsp:sp>
    <dsp:sp modelId="{EFE48994-9F11-4B56-A9AF-84AD8BFF4809}">
      <dsp:nvSpPr>
        <dsp:cNvPr id="0" name=""/>
        <dsp:cNvSpPr/>
      </dsp:nvSpPr>
      <dsp:spPr>
        <a:xfrm>
          <a:off x="5504563" y="1887523"/>
          <a:ext cx="1584816" cy="123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8B192-75D3-4FBE-8D96-0863F52FCA7C}">
      <dsp:nvSpPr>
        <dsp:cNvPr id="0" name=""/>
        <dsp:cNvSpPr/>
      </dsp:nvSpPr>
      <dsp:spPr>
        <a:xfrm>
          <a:off x="5132181" y="3455413"/>
          <a:ext cx="2179026" cy="152524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6651" y="3529883"/>
        <a:ext cx="2030086" cy="13763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42A9B-758C-4D0B-BC66-41B584E57C88}">
      <dsp:nvSpPr>
        <dsp:cNvPr id="0" name=""/>
        <dsp:cNvSpPr/>
      </dsp:nvSpPr>
      <dsp:spPr>
        <a:xfrm rot="5400000">
          <a:off x="-251154" y="453701"/>
          <a:ext cx="1674365" cy="11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788574"/>
        <a:ext cx="1172055" cy="502310"/>
      </dsp:txXfrm>
    </dsp:sp>
    <dsp:sp modelId="{F53C0379-A1E2-4174-9B98-521AF1E7F29A}">
      <dsp:nvSpPr>
        <dsp:cNvPr id="0" name=""/>
        <dsp:cNvSpPr/>
      </dsp:nvSpPr>
      <dsp:spPr>
        <a:xfrm rot="5400000">
          <a:off x="4467060" y="-3259441"/>
          <a:ext cx="1422878" cy="8012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দৈনন্দিন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শ্রেণিবদ্ধভাবে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সংক্ষিপ্ত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আকারে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লেনদেনের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এ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72056" y="105022"/>
        <a:ext cx="7943428" cy="1283960"/>
      </dsp:txXfrm>
    </dsp:sp>
    <dsp:sp modelId="{04E57E33-1BAE-481E-A97B-7F42ABFD2439}">
      <dsp:nvSpPr>
        <dsp:cNvPr id="0" name=""/>
        <dsp:cNvSpPr/>
      </dsp:nvSpPr>
      <dsp:spPr>
        <a:xfrm rot="5400000">
          <a:off x="-251154" y="2407500"/>
          <a:ext cx="1674365" cy="11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2742373"/>
        <a:ext cx="1172055" cy="502310"/>
      </dsp:txXfrm>
    </dsp:sp>
    <dsp:sp modelId="{FBD2AA2A-E835-4BE9-B431-FAF734F71B4C}">
      <dsp:nvSpPr>
        <dsp:cNvPr id="0" name=""/>
        <dsp:cNvSpPr/>
      </dsp:nvSpPr>
      <dsp:spPr>
        <a:xfrm rot="5400000">
          <a:off x="4200987" y="-1411540"/>
          <a:ext cx="1955024" cy="8012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ব্যয়াতিরিক্ত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হ্রাস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72056" y="1712827"/>
        <a:ext cx="7917451" cy="1764152"/>
      </dsp:txXfrm>
    </dsp:sp>
    <dsp:sp modelId="{3AEB84BA-CED2-4E07-96B4-BF6898CC3864}">
      <dsp:nvSpPr>
        <dsp:cNvPr id="0" name=""/>
        <dsp:cNvSpPr/>
      </dsp:nvSpPr>
      <dsp:spPr>
        <a:xfrm rot="5400000">
          <a:off x="-251154" y="4368820"/>
          <a:ext cx="1674365" cy="11720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4703693"/>
        <a:ext cx="1172055" cy="502310"/>
      </dsp:txXfrm>
    </dsp:sp>
    <dsp:sp modelId="{FBBDCAB3-2345-47DC-911D-32332D915FE1}">
      <dsp:nvSpPr>
        <dsp:cNvPr id="0" name=""/>
        <dsp:cNvSpPr/>
      </dsp:nvSpPr>
      <dsp:spPr>
        <a:xfrm rot="5400000">
          <a:off x="4193466" y="655391"/>
          <a:ext cx="1970065" cy="80128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কোনো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দিনের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দায়ের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ব্যায়াতিরিক্ত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বাদ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দেখানো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72056" y="3772973"/>
        <a:ext cx="7916716" cy="1777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1E5DD-F3B5-45E3-8681-A98A284048F2}">
      <dsp:nvSpPr>
        <dsp:cNvPr id="0" name=""/>
        <dsp:cNvSpPr/>
      </dsp:nvSpPr>
      <dsp:spPr>
        <a:xfrm rot="16200000">
          <a:off x="-1390253" y="1392547"/>
          <a:ext cx="5036024" cy="2250929"/>
        </a:xfrm>
        <a:prstGeom prst="flowChartManualOperation">
          <a:avLst/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হিসাবকাল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পরিবারের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ঘাটতি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bn-BD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করা হয়।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2294" y="1007205"/>
        <a:ext cx="2250929" cy="3021614"/>
      </dsp:txXfrm>
    </dsp:sp>
    <dsp:sp modelId="{889121D0-DA48-4098-8502-681929E46A0F}">
      <dsp:nvSpPr>
        <dsp:cNvPr id="0" name=""/>
        <dsp:cNvSpPr/>
      </dsp:nvSpPr>
      <dsp:spPr>
        <a:xfrm rot="16200000">
          <a:off x="1029495" y="1392547"/>
          <a:ext cx="5036024" cy="2250929"/>
        </a:xfrm>
        <a:prstGeom prst="flowChartManualOperation">
          <a:avLst/>
        </a:prstGeom>
        <a:solidFill>
          <a:srgbClr val="FFFF00"/>
        </a:solidFill>
        <a:ln w="9525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শুধু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সাহায্যে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প্রস্তুত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আয়-ব্যয়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2422042" y="1007205"/>
        <a:ext cx="2250929" cy="3021614"/>
      </dsp:txXfrm>
    </dsp:sp>
    <dsp:sp modelId="{CD92AA44-4FD3-438F-AC24-D376FAEE6300}">
      <dsp:nvSpPr>
        <dsp:cNvPr id="0" name=""/>
        <dsp:cNvSpPr/>
      </dsp:nvSpPr>
      <dsp:spPr>
        <a:xfrm rot="16200000">
          <a:off x="3449244" y="1392547"/>
          <a:ext cx="5036024" cy="2250929"/>
        </a:xfrm>
        <a:prstGeom prst="flowChartManualOperation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 চেয়ে আয় বেশি হলে আয় উদ্বৃত্ত।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4841791" y="1007205"/>
        <a:ext cx="2250929" cy="3021614"/>
      </dsp:txXfrm>
    </dsp:sp>
    <dsp:sp modelId="{7ACF3216-A674-4797-81C8-ED8D85F80D68}">
      <dsp:nvSpPr>
        <dsp:cNvPr id="0" name=""/>
        <dsp:cNvSpPr/>
      </dsp:nvSpPr>
      <dsp:spPr>
        <a:xfrm rot="16200000">
          <a:off x="5868993" y="1392547"/>
          <a:ext cx="5036024" cy="2250929"/>
        </a:xfrm>
        <a:prstGeom prst="flowChartManualOperation">
          <a:avLst/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আয়ের চেয়ে ব্যয় বেশি হলে ব্যয় উদ্বৃত্ত।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7261540" y="1007205"/>
        <a:ext cx="2250929" cy="30216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C4D57-83D9-4A9A-9C24-DDD047B5D800}">
      <dsp:nvSpPr>
        <dsp:cNvPr id="0" name=""/>
        <dsp:cNvSpPr/>
      </dsp:nvSpPr>
      <dsp:spPr>
        <a:xfrm>
          <a:off x="0" y="3904100"/>
          <a:ext cx="9635318" cy="1281412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 সম্পদের অবচয় আয়-ব্যয় বিবরণীতে ব্যয়ের ঘরে বসবে।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3904100"/>
        <a:ext cx="9635318" cy="691962"/>
      </dsp:txXfrm>
    </dsp:sp>
    <dsp:sp modelId="{F82FBF91-72B4-4676-A72E-FE98033AAB24}">
      <dsp:nvSpPr>
        <dsp:cNvPr id="0" name=""/>
        <dsp:cNvSpPr/>
      </dsp:nvSpPr>
      <dsp:spPr>
        <a:xfrm>
          <a:off x="0" y="4570435"/>
          <a:ext cx="9635318" cy="589449"/>
        </a:xfrm>
        <a:prstGeom prst="rect">
          <a:avLst/>
        </a:prstGeom>
        <a:solidFill>
          <a:srgbClr val="FF0000">
            <a:alpha val="90000"/>
          </a:srgb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 জাতীয় প্রাপ্তি /প্রদান আয়-ব্যয় বিবরণীতে অন্তর্ভূক্ত হবে না।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4570435"/>
        <a:ext cx="9635318" cy="589449"/>
      </dsp:txXfrm>
    </dsp:sp>
    <dsp:sp modelId="{ED823D94-4EE5-4248-8E93-DECAD500F4D8}">
      <dsp:nvSpPr>
        <dsp:cNvPr id="0" name=""/>
        <dsp:cNvSpPr/>
      </dsp:nvSpPr>
      <dsp:spPr>
        <a:xfrm rot="10800000">
          <a:off x="0" y="1952508"/>
          <a:ext cx="9635318" cy="1970813"/>
        </a:xfrm>
        <a:prstGeom prst="upArrowCallout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প্রাপ্তি প্রদান হিসাবে প্রদর্শিত সম্পদ ক্রয় বিক্রয় আয় ব্যয় বিবরণীতে আসবে না।</a:t>
          </a:r>
          <a:endParaRPr lang="en-US" sz="3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0" y="1952508"/>
        <a:ext cx="9635318" cy="691755"/>
      </dsp:txXfrm>
    </dsp:sp>
    <dsp:sp modelId="{F050F986-92DE-496B-9ECB-C44811D53C7E}">
      <dsp:nvSpPr>
        <dsp:cNvPr id="0" name=""/>
        <dsp:cNvSpPr/>
      </dsp:nvSpPr>
      <dsp:spPr>
        <a:xfrm>
          <a:off x="0" y="2644263"/>
          <a:ext cx="9635318" cy="589273"/>
        </a:xfrm>
        <a:prstGeom prst="rect">
          <a:avLst/>
        </a:prstGeom>
        <a:solidFill>
          <a:srgbClr val="7030A0">
            <a:alpha val="90000"/>
          </a:srgbClr>
        </a:solidFill>
        <a:ln w="19050" cap="rnd" cmpd="sng" algn="ctr">
          <a:solidFill>
            <a:schemeClr val="accent3">
              <a:tint val="40000"/>
              <a:alpha val="90000"/>
              <a:hueOff val="3416492"/>
              <a:satOff val="-23690"/>
              <a:lumOff val="-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চলতি বছরের প্রাপ্য আয় ও বকেয়া ব্যয় আয় -ব্যয় বিবরণীতে অন্তর্ভূক্ত হবে।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644263"/>
        <a:ext cx="9635318" cy="589273"/>
      </dsp:txXfrm>
    </dsp:sp>
    <dsp:sp modelId="{87E30390-9286-43FE-BCA4-69FAF7F30ED2}">
      <dsp:nvSpPr>
        <dsp:cNvPr id="0" name=""/>
        <dsp:cNvSpPr/>
      </dsp:nvSpPr>
      <dsp:spPr>
        <a:xfrm rot="10800000">
          <a:off x="0" y="916"/>
          <a:ext cx="9635318" cy="1970813"/>
        </a:xfrm>
        <a:prstGeom prst="upArrowCallou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চলতি বছরের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 জাতীয় আয় থেকে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bn-BD" sz="28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ব্যয় বাদ দিতে হয়।</a:t>
          </a:r>
          <a:endParaRPr lang="en-US" sz="28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0" y="916"/>
        <a:ext cx="9635318" cy="691755"/>
      </dsp:txXfrm>
    </dsp:sp>
    <dsp:sp modelId="{534C72CC-4876-4752-BC44-321FA97E0AC5}">
      <dsp:nvSpPr>
        <dsp:cNvPr id="0" name=""/>
        <dsp:cNvSpPr/>
      </dsp:nvSpPr>
      <dsp:spPr>
        <a:xfrm>
          <a:off x="0" y="692672"/>
          <a:ext cx="9635318" cy="589273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3">
              <a:tint val="40000"/>
              <a:alpha val="90000"/>
              <a:hueOff val="6832984"/>
              <a:satOff val="-47380"/>
              <a:lumOff val="-2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আয়ের পরিমান বেশি হলে আয় উদ্বৃত্ত এবং ব্যয়ের পরিমা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ণ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বেশি হলে ব্যয় উদ্বৃত্ত হয়।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692672"/>
        <a:ext cx="9635318" cy="589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D00F3-1CC0-4EF6-93B7-E9B6A9776BD2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A3F5-6FF0-4D12-914C-68BBAABB4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9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A3F5-6FF0-4D12-914C-68BBAABB4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0C8-8AD0-40DB-BE5B-C8B05F02575D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6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1578E-A63C-41EF-8754-9D42CC67DFC1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3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429E-441D-4E75-B6F2-5BB34407D4B4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75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2C1A-8DB2-4D00-9136-7F01F840BBD4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91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60C-75A2-4E40-AC4F-FE79B7188F64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4EB8-9AB9-4555-ADCA-075090C65342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0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649B-0439-4D15-8B5D-30B2B835D7FE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8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5EB2-8612-4D24-BE31-69295705F4F8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8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5479-553F-40F1-B671-F5642133F059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1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D2D7-D460-45DA-B51E-14EED9EEF051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86B9-6970-4C3B-A627-0BDC8068363E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F0B2-CFF3-45E8-A9C1-00F8E03C364D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6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5365A-DD92-424E-AAFA-CE7B46B307CF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1C49-BF39-4DD5-ABB4-A3F7E8620E0D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7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548B-B92B-4931-818E-87E86760E82D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83EA-CEDB-4017-8557-570DE9082AC0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7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1E5FD-AFEE-4D83-9B20-4174958295BD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4CA5-195E-4D59-BA9A-9946D2B8CA2E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B74D-F7C5-4265-9AA7-3F78428B6373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26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00890-1C84-41D0-8008-CF4B50F2ECDB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E772-DDA0-4154-909B-BB3868B09C02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2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B6662-0663-46F1-9A9B-E49815E5C4D9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2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1AC-2A53-4DEE-8606-C9315DABAA83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14A9-150C-466A-A14B-5CD067E28BAE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B85E-D433-4E1D-AD5A-1C7AB4773AE6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E697-EC5D-4BCD-9E0C-CC44C0DE6CE7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6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F3E4-4F32-440E-8452-750CF45CEC8D}" type="datetime2">
              <a:rPr lang="en-US" smtClean="0"/>
              <a:t>Monday, August 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0665-2B9D-4D72-B230-28F07189C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333353" y="3147449"/>
            <a:ext cx="2616197" cy="33450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800" b="1" i="0">
                <a:solidFill>
                  <a:srgbClr val="FFFF00">
                    <a:alpha val="6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76D3CBBA-66C2-42E9-A7F4-6CD927A9625B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88900"/>
            <a:ext cx="681214" cy="5046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smtClean="0"/>
              <a:t>01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3280072" cy="418831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81400" y="6399769"/>
            <a:ext cx="25908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sz="1950" b="1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SALIM MIA</a:t>
            </a:r>
            <a:endParaRPr lang="en-US" sz="195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894" cy="4572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63235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879754" y="3571100"/>
            <a:ext cx="3493448" cy="364453"/>
          </a:xfrm>
        </p:spPr>
        <p:txBody>
          <a:bodyPr/>
          <a:lstStyle/>
          <a:p>
            <a:fld id="{5AE8480C-CD9D-4F08-9E5B-239D13344D5E}" type="datetime2">
              <a:rPr lang="en-US" b="0" smtClean="0"/>
              <a:t>Monday, August 3, 2020</a:t>
            </a:fld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58" y="605906"/>
            <a:ext cx="8225432" cy="54409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82646" y="2127016"/>
            <a:ext cx="6109074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25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25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13645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63999" y="3400503"/>
            <a:ext cx="3138606" cy="350805"/>
          </a:xfrm>
        </p:spPr>
        <p:txBody>
          <a:bodyPr/>
          <a:lstStyle/>
          <a:p>
            <a:fld id="{614FAD2C-4B21-4E17-99CC-D5AB0FEFCA0C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0029621"/>
              </p:ext>
            </p:extLst>
          </p:nvPr>
        </p:nvGraphicFramePr>
        <p:xfrm>
          <a:off x="217981" y="1037230"/>
          <a:ext cx="8653064" cy="524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1881" y="450376"/>
            <a:ext cx="5036023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4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D53459-3AC9-4064-B754-934F885F9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34D53459-3AC9-4064-B754-934F885F9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34D53459-3AC9-4064-B754-934F885F9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A134C-D7D7-4DC5-AA0B-4524B19A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458A134C-D7D7-4DC5-AA0B-4524B19A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458A134C-D7D7-4DC5-AA0B-4524B19AC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EBE857-C47C-4C2E-96E4-4C4DBDF55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0EBE857-C47C-4C2E-96E4-4C4DBDF55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0EBE857-C47C-4C2E-96E4-4C4DBDF55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549657-ACA6-4D93-99D7-D017C85F9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D2549657-ACA6-4D93-99D7-D017C85F9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D2549657-ACA6-4D93-99D7-D017C85F9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4E4091-146C-4DE0-AD19-955E358E6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074E4091-146C-4DE0-AD19-955E358E6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074E4091-146C-4DE0-AD19-955E358E6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189F69-2314-4D23-9741-7B62EE47B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BF189F69-2314-4D23-9741-7B62EE47B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BF189F69-2314-4D23-9741-7B62EE47B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8F475C-64E5-4AAC-B47E-4FE8AFC30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2F8F475C-64E5-4AAC-B47E-4FE8AFC30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2F8F475C-64E5-4AAC-B47E-4FE8AFC30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BF172F-B15E-4C3C-A44F-68C69166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84BF172F-B15E-4C3C-A44F-68C69166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4BF172F-B15E-4C3C-A44F-68C691660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777C8A-D8B9-4F5C-BC9F-54EB5B97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41777C8A-D8B9-4F5C-BC9F-54EB5B97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41777C8A-D8B9-4F5C-BC9F-54EB5B978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2BA12-E0B5-4E1F-B301-8B1DF7278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EB82BA12-E0B5-4E1F-B301-8B1DF7278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EB82BA12-E0B5-4E1F-B301-8B1DF7278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E29A0B-49E2-4396-9519-05BB12CA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A9E29A0B-49E2-4396-9519-05BB12CA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A9E29A0B-49E2-4396-9519-05BB12CA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AA76A-58C1-4C97-8A8F-51E2A310F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FA0AA76A-58C1-4C97-8A8F-51E2A310F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FA0AA76A-58C1-4C97-8A8F-51E2A310F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E4DCE3-6676-4F58-8CE2-DBF39F7F3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FEE4DCE3-6676-4F58-8CE2-DBF39F7F3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FEE4DCE3-6676-4F58-8CE2-DBF39F7F3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64CA5-195E-4D59-BA9A-9946D2B8CA2E}" type="datetime2">
              <a:rPr lang="en-US" smtClean="0"/>
              <a:t>Monday, August 3, 2020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22721678"/>
              </p:ext>
            </p:extLst>
          </p:nvPr>
        </p:nvGraphicFramePr>
        <p:xfrm>
          <a:off x="682388" y="1105469"/>
          <a:ext cx="7956645" cy="4831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32876" y="186143"/>
            <a:ext cx="6210467" cy="70358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</a:t>
            </a:r>
            <a:r>
              <a:rPr lang="bn-BD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বাজেটের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0D876-1212-4FFA-8D44-8401D585F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0D876-1212-4FFA-8D44-8401D585FB30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0D876-1212-4FFA-8D44-8401D585F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3B50D876-1212-4FFA-8D44-8401D585F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174291-C22B-44DB-9116-51C110321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174291-C22B-44DB-9116-51C11032182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174291-C22B-44DB-9116-51C110321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AF174291-C22B-44DB-9116-51C110321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D6501-F168-4E6A-AC09-1CEB108F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D6501-F168-4E6A-AC09-1CEB108F4D94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CD6501-F168-4E6A-AC09-1CEB108F4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F0CD6501-F168-4E6A-AC09-1CEB108F4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D4D2C-A539-4261-B5D5-F392B49C6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D4D2C-A539-4261-B5D5-F392B49C6E5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6D4D2C-A539-4261-B5D5-F392B49C6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C16D4D2C-A539-4261-B5D5-F392B49C6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26996-34C3-492E-8C79-047DA7408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26996-34C3-492E-8C79-047DA74089B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B26996-34C3-492E-8C79-047DA7408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54B26996-34C3-492E-8C79-047DA7408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08BB4-900D-47EA-8848-FF06782C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08BB4-900D-47EA-8848-FF06782CE07F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A08BB4-900D-47EA-8848-FF06782CE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graphicEl>
                                              <a:dgm id="{3EA08BB4-900D-47EA-8848-FF06782CE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139061" y="3298145"/>
            <a:ext cx="2961185" cy="378101"/>
          </a:xfrm>
        </p:spPr>
        <p:txBody>
          <a:bodyPr/>
          <a:lstStyle/>
          <a:p>
            <a:fld id="{41DB9DBC-C823-4F56-8314-BCA9A040CBCD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1881" y="450376"/>
            <a:ext cx="5036023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92022492"/>
              </p:ext>
            </p:extLst>
          </p:nvPr>
        </p:nvGraphicFramePr>
        <p:xfrm>
          <a:off x="232013" y="1227666"/>
          <a:ext cx="8830100" cy="500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BB372B-E467-4953-9604-6393A5DB8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BBB372B-E467-4953-9604-6393A5DB8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BBB372B-E467-4953-9604-6393A5DB8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28B56-8F05-4AB2-85FF-F05B65E99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0128B56-8F05-4AB2-85FF-F05B65E99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0128B56-8F05-4AB2-85FF-F05B65E99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F0D626-725F-4183-B167-5BCDD859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DF0D626-725F-4183-B167-5BCDD859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DF0D626-725F-4183-B167-5BCDD8592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33DE9A-D264-4E14-B7DE-2D4695691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833DE9A-D264-4E14-B7DE-2D4695691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833DE9A-D264-4E14-B7DE-2D4695691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34505-24F5-4C8C-B826-2D1F418E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D834505-24F5-4C8C-B826-2D1F418E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D834505-24F5-4C8C-B826-2D1F418E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48994-9F11-4B56-A9AF-84AD8BFF4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EFE48994-9F11-4B56-A9AF-84AD8BFF4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EFE48994-9F11-4B56-A9AF-84AD8BFF4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58B192-75D3-4FBE-8D96-0863F52FC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C58B192-75D3-4FBE-8D96-0863F52FC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C58B192-75D3-4FBE-8D96-0863F52FC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16232" y="3448270"/>
            <a:ext cx="3234140" cy="350805"/>
          </a:xfrm>
        </p:spPr>
        <p:txBody>
          <a:bodyPr/>
          <a:lstStyle/>
          <a:p>
            <a:fld id="{5BDB48E9-CE11-4F3C-9A36-A12227626D8A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04562857"/>
              </p:ext>
            </p:extLst>
          </p:nvPr>
        </p:nvGraphicFramePr>
        <p:xfrm>
          <a:off x="163773" y="655093"/>
          <a:ext cx="9184943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93373" y="95530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E42A9B-758C-4D0B-BC66-41B584E5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3E42A9B-758C-4D0B-BC66-41B584E5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3E42A9B-758C-4D0B-BC66-41B584E5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3C0379-A1E2-4174-9B98-521AF1E7F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53C0379-A1E2-4174-9B98-521AF1E7F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F53C0379-A1E2-4174-9B98-521AF1E7F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E57E33-1BAE-481E-A97B-7F42ABFD2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04E57E33-1BAE-481E-A97B-7F42ABFD2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04E57E33-1BAE-481E-A97B-7F42ABFD2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D2AA2A-E835-4BE9-B431-FAF734F71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FBD2AA2A-E835-4BE9-B431-FAF734F71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FBD2AA2A-E835-4BE9-B431-FAF734F71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EB84BA-CED2-4E07-96B4-BF6898CC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3AEB84BA-CED2-4E07-96B4-BF6898CC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3AEB84BA-CED2-4E07-96B4-BF6898CC3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BDCAB3-2345-47DC-911D-32332D915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FBBDCAB3-2345-47DC-911D-32332D915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FBBDCAB3-2345-47DC-911D-32332D915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70822" y="3339088"/>
            <a:ext cx="3070367" cy="405397"/>
          </a:xfrm>
        </p:spPr>
        <p:txBody>
          <a:bodyPr/>
          <a:lstStyle/>
          <a:p>
            <a:fld id="{8935A50C-7F0C-4F17-A295-F2E0E15E0476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5404" y="16377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04509"/>
              </p:ext>
            </p:extLst>
          </p:nvPr>
        </p:nvGraphicFramePr>
        <p:xfrm>
          <a:off x="382137" y="2778481"/>
          <a:ext cx="8993875" cy="3543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52634"/>
                <a:gridCol w="1344304"/>
                <a:gridCol w="3350526"/>
                <a:gridCol w="1146411"/>
              </a:tblGrid>
              <a:tr h="611356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</a:tr>
              <a:tr h="1326754">
                <a:tc rowSpan="4"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(1.1.19)</a:t>
                      </a:r>
                      <a:b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(1.1.19)</a:t>
                      </a:r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মুনাফাজাতীয় প্রাপ্তিসমূহ</a:t>
                      </a: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মূলধনজাতীয় প্রাপ্তিসমূহ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</a:txBody>
                  <a:tcPr marL="99060" marR="99060" marT="49530" marB="495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মুনাফাজাতীয় প্রদানসমূহ</a:t>
                      </a: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মূলধনজাতীয় প্রদানসমূহ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28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 সি/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সমাপনী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</a:txBody>
                  <a:tcPr marL="99060" marR="99060" marT="49530" marB="495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en-US" sz="2800" u="sng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en-US" sz="28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54095" y="859071"/>
            <a:ext cx="6860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তাহমিদের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প্রদান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2019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2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104942" y="3304968"/>
            <a:ext cx="3002128" cy="405397"/>
          </a:xfrm>
        </p:spPr>
        <p:txBody>
          <a:bodyPr/>
          <a:lstStyle/>
          <a:p>
            <a:fld id="{64131BFF-76B9-44D4-AA73-24A77E9C4270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65277" y="120272"/>
            <a:ext cx="573206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 ও প্রদান হিসাবের বৈশিষ্ট্য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41351" y="1099584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592" y="1809262"/>
            <a:ext cx="1002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সমাপনী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ব্যালেন্স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09591" y="3406062"/>
            <a:ext cx="1006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50532" y="4456935"/>
            <a:ext cx="1002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হিসাবসমূহ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152709" y="3270849"/>
            <a:ext cx="2920242" cy="391749"/>
          </a:xfrm>
        </p:spPr>
        <p:txBody>
          <a:bodyPr/>
          <a:lstStyle/>
          <a:p>
            <a:fld id="{52B76FE8-0918-4DF1-81B4-C88D8880BF50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5277" y="120272"/>
            <a:ext cx="573206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প্রাপ্তি ও প্রদান হিসাবের বৈশিষ্ট্য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41351" y="1099584"/>
            <a:ext cx="10081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বকেয়া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0659" y="2655428"/>
            <a:ext cx="10026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6. এ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সর্বদাই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05125" y="4388697"/>
            <a:ext cx="1006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7.স্থায়ী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95941" y="5084730"/>
            <a:ext cx="1002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এ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442537" y="3147449"/>
            <a:ext cx="2616197" cy="334504"/>
          </a:xfrm>
        </p:spPr>
        <p:txBody>
          <a:bodyPr/>
          <a:lstStyle/>
          <a:p>
            <a:fld id="{45FE9DD2-EFDC-42CF-BB29-DD828D7DEE3C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7213825"/>
              </p:ext>
            </p:extLst>
          </p:nvPr>
        </p:nvGraphicFramePr>
        <p:xfrm>
          <a:off x="-29570" y="1037230"/>
          <a:ext cx="9514764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9611" y="0"/>
            <a:ext cx="6387154" cy="825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767" dirty="0">
                <a:latin typeface="NikoshBAN" pitchFamily="2" charset="0"/>
                <a:cs typeface="NikoshBAN" pitchFamily="2" charset="0"/>
              </a:rPr>
              <a:t>আয়-ব্যয় </a:t>
            </a:r>
            <a:r>
              <a:rPr lang="bn-BD" sz="4767" dirty="0" smtClean="0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4767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767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767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7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F1E5DD-F3B5-45E3-8681-A98A28404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FF1E5DD-F3B5-45E3-8681-A98A28404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FF1E5DD-F3B5-45E3-8681-A98A28404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CFF1E5DD-F3B5-45E3-8681-A98A28404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121D0-DA48-4098-8502-681929E46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889121D0-DA48-4098-8502-681929E46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889121D0-DA48-4098-8502-681929E46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889121D0-DA48-4098-8502-681929E46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92AA44-4FD3-438F-AC24-D376FA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CD92AA44-4FD3-438F-AC24-D376FA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CD92AA44-4FD3-438F-AC24-D376FAEE6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CD92AA44-4FD3-438F-AC24-D376FAEE6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CF3216-A674-4797-81C8-ED8D85F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7ACF3216-A674-4797-81C8-ED8D85F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7ACF3216-A674-4797-81C8-ED8D85F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7ACF3216-A674-4797-81C8-ED8D85F80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296012" y="3359558"/>
            <a:ext cx="3043072" cy="337161"/>
          </a:xfrm>
        </p:spPr>
        <p:txBody>
          <a:bodyPr/>
          <a:lstStyle/>
          <a:p>
            <a:fld id="{D09570A7-FFF2-4DD9-850B-BE899377C0D0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9611" y="0"/>
            <a:ext cx="6387154" cy="8259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4767" dirty="0">
                <a:latin typeface="NikoshBAN" pitchFamily="2" charset="0"/>
                <a:cs typeface="NikoshBAN" pitchFamily="2" charset="0"/>
              </a:rPr>
              <a:t>আয়-ব্যয় </a:t>
            </a:r>
            <a:r>
              <a:rPr lang="bn-BD" sz="4767" dirty="0" smtClean="0"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4767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767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4767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7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5428903"/>
              </p:ext>
            </p:extLst>
          </p:nvPr>
        </p:nvGraphicFramePr>
        <p:xfrm>
          <a:off x="0" y="1132483"/>
          <a:ext cx="9635319" cy="518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E30390-9286-43FE-BCA4-69FAF7F3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87E30390-9286-43FE-BCA4-69FAF7F3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7E30390-9286-43FE-BCA4-69FAF7F30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7E30390-9286-43FE-BCA4-69FAF7F30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4C72CC-4876-4752-BC44-321FA97E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34C72CC-4876-4752-BC44-321FA97E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34C72CC-4876-4752-BC44-321FA97E0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534C72CC-4876-4752-BC44-321FA97E0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823D94-4EE5-4248-8E93-DECAD500F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D823D94-4EE5-4248-8E93-DECAD500F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D823D94-4EE5-4248-8E93-DECAD500F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D823D94-4EE5-4248-8E93-DECAD500F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0F986-92DE-496B-9ECB-C44811D53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F050F986-92DE-496B-9ECB-C44811D53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F050F986-92DE-496B-9ECB-C44811D53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F050F986-92DE-496B-9ECB-C44811D53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1C4D57-83D9-4A9A-9C24-DDD047B5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01C4D57-83D9-4A9A-9C24-DDD047B5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01C4D57-83D9-4A9A-9C24-DDD047B5D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E01C4D57-83D9-4A9A-9C24-DDD047B5D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2FBF91-72B4-4676-A72E-FE98033A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82FBF91-72B4-4676-A72E-FE98033A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82FBF91-72B4-4676-A72E-FE98033AA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82FBF91-72B4-4676-A72E-FE98033AA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77646" y="3373208"/>
            <a:ext cx="3097663" cy="364453"/>
          </a:xfrm>
        </p:spPr>
        <p:txBody>
          <a:bodyPr/>
          <a:lstStyle/>
          <a:p>
            <a:fld id="{18F7151D-D494-48AC-94FD-9789B39B0D67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04917"/>
              </p:ext>
            </p:extLst>
          </p:nvPr>
        </p:nvGraphicFramePr>
        <p:xfrm>
          <a:off x="300255" y="1842190"/>
          <a:ext cx="8952930" cy="44786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32465"/>
                <a:gridCol w="1473223"/>
                <a:gridCol w="1187599"/>
                <a:gridCol w="1359643"/>
              </a:tblGrid>
              <a:tr h="4497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</a:tr>
              <a:tr h="32811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sz="2400" u="sng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আয়সমূহঃ</a:t>
                      </a:r>
                      <a:endParaRPr lang="en-US" sz="2400" u="sng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অনাদায়ী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bn-BD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 থেকে আয়</a:t>
                      </a:r>
                      <a:r>
                        <a:rPr lang="en-US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1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বিনিয়োগের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1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সুদ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bn-BD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 থেকে আয়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</a:t>
                      </a:r>
                      <a:r>
                        <a:rPr lang="bn-BD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পুরনো খবরের কাগজ বিক্রয়</a:t>
                      </a:r>
                      <a:r>
                        <a:rPr lang="en-US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1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1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 টাইম লেকচার হতে প্রাপ্তি</a:t>
                      </a:r>
                      <a:endParaRPr lang="en-US" sz="21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24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বাদঃ ব্যয়সমূহঃ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বছরের সকল মুনাফা জাতীয় ব্যয়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(+)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অগ্রিম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(-)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     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 উদ্বৃত্ত/ ব্যয় উদ্বৃত্ত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</a:txBody>
                  <a:tcPr marL="99060" marR="99060" marT="49530" marB="4953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endParaRPr lang="en-US" sz="24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sz="2400" u="none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</a:txBody>
                  <a:tcPr marL="99060" marR="99060" marT="49530" marB="4953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5404" y="16377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4912" y="654355"/>
            <a:ext cx="686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বিরবণী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2019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31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50351" y="3386855"/>
            <a:ext cx="3138606" cy="378101"/>
          </a:xfrm>
        </p:spPr>
        <p:txBody>
          <a:bodyPr/>
          <a:lstStyle/>
          <a:p>
            <a:fld id="{09E64E1E-A27A-4C4E-9537-A7C0FCCF840C}" type="datetime2">
              <a:rPr lang="en-US" smtClean="0"/>
              <a:t>Monday, August 3, 2020</a:t>
            </a:fld>
            <a:endParaRPr lang="en-US" dirty="0"/>
          </a:p>
        </p:txBody>
      </p:sp>
      <p:pic>
        <p:nvPicPr>
          <p:cNvPr id="3" name="Picture 2" descr="Mahsin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85" y="2199376"/>
            <a:ext cx="2827249" cy="3467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32867" y="458434"/>
            <a:ext cx="3875831" cy="9129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67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767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767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767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93" y="2203075"/>
            <a:ext cx="6468840" cy="2993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5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25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2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5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5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5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5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5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5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25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5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5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5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</a:p>
          <a:p>
            <a:r>
              <a:rPr lang="en-US" sz="2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>
                <a:latin typeface="NikoshBAN" pitchFamily="2" charset="0"/>
                <a:cs typeface="NikoshBAN" pitchFamily="2" charset="0"/>
              </a:rPr>
              <a:t>alisalimmia৮৬@gmail.com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2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77646" y="3345912"/>
            <a:ext cx="3070367" cy="391749"/>
          </a:xfrm>
        </p:spPr>
        <p:txBody>
          <a:bodyPr/>
          <a:lstStyle/>
          <a:p>
            <a:fld id="{78423FE7-EA96-4BAD-AB9F-1A9D47C1DC09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5404" y="163773"/>
            <a:ext cx="4804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4912" y="654355"/>
            <a:ext cx="686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তাহমিদের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বিরবণী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2019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14265"/>
              </p:ext>
            </p:extLst>
          </p:nvPr>
        </p:nvGraphicFramePr>
        <p:xfrm>
          <a:off x="627796" y="1853586"/>
          <a:ext cx="8134068" cy="4397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72753"/>
                <a:gridCol w="777923"/>
                <a:gridCol w="928047"/>
                <a:gridCol w="955345"/>
              </a:tblGrid>
              <a:tr h="40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বিবরণী</a:t>
                      </a:r>
                      <a:endParaRPr lang="en-US" sz="2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6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</a:tr>
              <a:tr h="390179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সম্পদসমূহঃ</a:t>
                      </a:r>
                      <a:endParaRPr lang="en-US" sz="22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বাড়িঘর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সবাবপত্র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টেলিভিশন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,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ফ্রিজ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প্রাপ্য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স্থায়ী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আমানত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ডাকঘর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তারিখের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                             </a:t>
                      </a:r>
                      <a:r>
                        <a:rPr lang="en-US" sz="2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</a:t>
                      </a:r>
                      <a:r>
                        <a:rPr lang="bn-BD" sz="2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</a:t>
                      </a:r>
                      <a:r>
                        <a:rPr lang="en-US" sz="2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</a:t>
                      </a:r>
                      <a:br>
                        <a:rPr lang="en-US" sz="2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পারিবারিক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তহবিলঃ</a:t>
                      </a:r>
                      <a:endParaRPr lang="bn-BD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গৃহ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নির্মান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পরিশোধ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বকেয়া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খরচ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পারিবারিক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সম্পদ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প্র্রারম্ভিক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(+)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 উদ্বৃত্ত/ 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(-)</a:t>
                      </a:r>
                      <a:r>
                        <a:rPr lang="bn-BD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 উদ্বৃত্ত</a:t>
                      </a:r>
                      <a:endParaRPr lang="en-US" sz="20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পারিবারিক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200" baseline="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endParaRPr lang="en-US" sz="2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endParaRPr lang="en-US" sz="2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bn-BD" sz="20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bn-BD" sz="20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bn-BD" sz="17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bn-BD" sz="1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1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17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</a:p>
                  </a:txBody>
                  <a:tcPr marL="99060" marR="99060" marT="49530" marB="4953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91294" y="3359560"/>
            <a:ext cx="3070367" cy="364453"/>
          </a:xfrm>
        </p:spPr>
        <p:txBody>
          <a:bodyPr/>
          <a:lstStyle/>
          <a:p>
            <a:fld id="{9DF48530-E4CC-42A1-8A4E-55FC315CD8F1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68386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07270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54676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07940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08020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58649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কতভাগ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1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29879" y="3407327"/>
            <a:ext cx="3179549" cy="378101"/>
          </a:xfrm>
        </p:spPr>
        <p:txBody>
          <a:bodyPr/>
          <a:lstStyle/>
          <a:p>
            <a:fld id="{FCFB2FAA-4C5D-48FB-B824-83A5B972DD63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7706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18" y="1201802"/>
            <a:ext cx="5382909" cy="47274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1925" y="2503868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প্রাপ্তি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2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75288" y="3407327"/>
            <a:ext cx="3234140" cy="432692"/>
          </a:xfrm>
        </p:spPr>
        <p:txBody>
          <a:bodyPr/>
          <a:lstStyle/>
          <a:p>
            <a:fld id="{2A036B3E-D726-406E-A41C-5879623C6B01}" type="datetime2">
              <a:rPr lang="en-US" smtClean="0"/>
              <a:t>Monday, August 3,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2" y="668747"/>
            <a:ext cx="8248010" cy="5735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3810" y="2485097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77646" y="3345912"/>
            <a:ext cx="3070367" cy="391749"/>
          </a:xfrm>
        </p:spPr>
        <p:txBody>
          <a:bodyPr/>
          <a:lstStyle/>
          <a:p>
            <a:fld id="{64F601FF-DDEB-42AB-BA79-47D4306D4BD5}" type="datetime2">
              <a:rPr lang="en-US" smtClean="0"/>
              <a:t>Monday, August 3, 2020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" y="1555845"/>
            <a:ext cx="4401577" cy="32208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26985" y="5065036"/>
            <a:ext cx="416859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467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কি দেখতে পাচ্ছি?</a:t>
            </a:r>
            <a:endParaRPr lang="en-US" sz="34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96" y="1514901"/>
            <a:ext cx="4571375" cy="3166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2565778" y="368489"/>
            <a:ext cx="2702258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98118" y="3339088"/>
            <a:ext cx="3043072" cy="378101"/>
          </a:xfrm>
        </p:spPr>
        <p:txBody>
          <a:bodyPr/>
          <a:lstStyle/>
          <a:p>
            <a:fld id="{B079035D-5920-402D-85B3-9613FA82FAB6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4274" y="246514"/>
            <a:ext cx="7506269" cy="749773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পরিবারের প্রধান খরচের খাত কি কি?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097" y="3201512"/>
            <a:ext cx="1284440" cy="920112"/>
            <a:chOff x="327143" y="2047396"/>
            <a:chExt cx="1570607" cy="2502372"/>
          </a:xfrm>
          <a:scene3d>
            <a:camera prst="orthographicFront"/>
            <a:lightRig rig="flat" dir="t"/>
          </a:scene3d>
        </p:grpSpPr>
        <p:sp>
          <p:nvSpPr>
            <p:cNvPr id="28" name="Round Same Side Corner Rectangle 27"/>
            <p:cNvSpPr/>
            <p:nvPr/>
          </p:nvSpPr>
          <p:spPr>
            <a:xfrm rot="10800000">
              <a:off x="327143" y="2047396"/>
              <a:ext cx="1570607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 Same Side Corner Rectangle 5"/>
            <p:cNvSpPr/>
            <p:nvPr/>
          </p:nvSpPr>
          <p:spPr>
            <a:xfrm rot="21600000">
              <a:off x="375445" y="2047396"/>
              <a:ext cx="1474003" cy="2454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3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51127" y="3201512"/>
            <a:ext cx="1269243" cy="892816"/>
            <a:chOff x="2054812" y="2047396"/>
            <a:chExt cx="1570607" cy="2502372"/>
          </a:xfrm>
          <a:scene3d>
            <a:camera prst="orthographicFront"/>
            <a:lightRig rig="flat" dir="t"/>
          </a:scene3d>
        </p:grpSpPr>
        <p:sp>
          <p:nvSpPr>
            <p:cNvPr id="26" name="Round Same Side Corner Rectangle 25"/>
            <p:cNvSpPr/>
            <p:nvPr/>
          </p:nvSpPr>
          <p:spPr>
            <a:xfrm rot="10800000">
              <a:off x="2054812" y="2047396"/>
              <a:ext cx="1570607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 Same Side Corner Rectangle 8"/>
            <p:cNvSpPr/>
            <p:nvPr/>
          </p:nvSpPr>
          <p:spPr>
            <a:xfrm rot="21600000">
              <a:off x="2103114" y="2047396"/>
              <a:ext cx="1474003" cy="2454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বস্ত্র</a:t>
              </a:r>
              <a:endParaRPr lang="en-US" sz="3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2211" y="3174217"/>
            <a:ext cx="1309283" cy="892816"/>
            <a:chOff x="3782481" y="2047396"/>
            <a:chExt cx="1570607" cy="2502372"/>
          </a:xfrm>
          <a:scene3d>
            <a:camera prst="orthographicFront"/>
            <a:lightRig rig="flat" dir="t"/>
          </a:scene3d>
        </p:grpSpPr>
        <p:sp>
          <p:nvSpPr>
            <p:cNvPr id="24" name="Round Same Side Corner Rectangle 23"/>
            <p:cNvSpPr/>
            <p:nvPr/>
          </p:nvSpPr>
          <p:spPr>
            <a:xfrm rot="10800000">
              <a:off x="3782481" y="2047396"/>
              <a:ext cx="1570607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 Same Side Corner Rectangle 11"/>
            <p:cNvSpPr/>
            <p:nvPr/>
          </p:nvSpPr>
          <p:spPr>
            <a:xfrm rot="21600000">
              <a:off x="3830783" y="2047396"/>
              <a:ext cx="1474003" cy="2454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</a:t>
              </a:r>
              <a:endParaRPr lang="en-US" sz="2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48689" y="3160568"/>
            <a:ext cx="1355821" cy="920113"/>
            <a:chOff x="5510149" y="2047396"/>
            <a:chExt cx="1570606" cy="2502373"/>
          </a:xfrm>
          <a:scene3d>
            <a:camera prst="orthographicFront"/>
            <a:lightRig rig="flat" dir="t"/>
          </a:scene3d>
        </p:grpSpPr>
        <p:sp>
          <p:nvSpPr>
            <p:cNvPr id="22" name="Round Same Side Corner Rectangle 21"/>
            <p:cNvSpPr/>
            <p:nvPr/>
          </p:nvSpPr>
          <p:spPr>
            <a:xfrm rot="10800000">
              <a:off x="5510149" y="2047397"/>
              <a:ext cx="1570606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 Same Side Corner Rectangle 14"/>
            <p:cNvSpPr/>
            <p:nvPr/>
          </p:nvSpPr>
          <p:spPr>
            <a:xfrm>
              <a:off x="5558451" y="2047396"/>
              <a:ext cx="1474002" cy="2454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endParaRPr lang="en-US" sz="3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62459" y="3174217"/>
            <a:ext cx="1497900" cy="933760"/>
            <a:chOff x="7237818" y="2047396"/>
            <a:chExt cx="1570607" cy="2502372"/>
          </a:xfrm>
          <a:scene3d>
            <a:camera prst="orthographicFront"/>
            <a:lightRig rig="flat" dir="t"/>
          </a:scene3d>
        </p:grpSpPr>
        <p:sp>
          <p:nvSpPr>
            <p:cNvPr id="20" name="Round Same Side Corner Rectangle 19"/>
            <p:cNvSpPr/>
            <p:nvPr/>
          </p:nvSpPr>
          <p:spPr>
            <a:xfrm rot="10800000">
              <a:off x="7237818" y="2047396"/>
              <a:ext cx="1570607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 Same Side Corner Rectangle 17"/>
            <p:cNvSpPr/>
            <p:nvPr/>
          </p:nvSpPr>
          <p:spPr>
            <a:xfrm rot="21600000">
              <a:off x="7286120" y="2047396"/>
              <a:ext cx="1474003" cy="2454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</a:t>
              </a:r>
              <a:endParaRPr lang="en-US" sz="2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35539" y="3160568"/>
            <a:ext cx="1570607" cy="974704"/>
            <a:chOff x="8965487" y="2047396"/>
            <a:chExt cx="1570607" cy="2502372"/>
          </a:xfrm>
          <a:scene3d>
            <a:camera prst="orthographicFront"/>
            <a:lightRig rig="flat" dir="t"/>
          </a:scene3d>
        </p:grpSpPr>
        <p:sp>
          <p:nvSpPr>
            <p:cNvPr id="18" name="Round Same Side Corner Rectangle 17"/>
            <p:cNvSpPr/>
            <p:nvPr/>
          </p:nvSpPr>
          <p:spPr>
            <a:xfrm rot="10800000">
              <a:off x="8965487" y="2047396"/>
              <a:ext cx="1570607" cy="2502372"/>
            </a:xfrm>
            <a:prstGeom prst="round2SameRect">
              <a:avLst>
                <a:gd name="adj1" fmla="val 10500"/>
                <a:gd name="adj2" fmla="val 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 Same Side Corner Rectangle 20"/>
            <p:cNvSpPr/>
            <p:nvPr/>
          </p:nvSpPr>
          <p:spPr>
            <a:xfrm rot="21600000">
              <a:off x="9013789" y="2047396"/>
              <a:ext cx="1474003" cy="24540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472" tIns="220472" rIns="220472" bIns="220472" numCol="1" spcCol="1270" anchor="t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1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বিনোদন</a:t>
              </a:r>
              <a:endParaRPr lang="en-US" sz="31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" y="1661804"/>
            <a:ext cx="1315043" cy="12792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94" y="1632613"/>
            <a:ext cx="1252466" cy="13153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00" y="1615768"/>
            <a:ext cx="1092461" cy="13321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26" y="1651379"/>
            <a:ext cx="1250192" cy="12828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01" y="1651379"/>
            <a:ext cx="1299665" cy="13071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37" y="1596788"/>
            <a:ext cx="1596788" cy="131551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429598" y="5098403"/>
            <a:ext cx="73328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50" dirty="0"/>
              <a:t>আমরা পরিবারের আর্থিক খরচ গুলো কোথায় লিপিবদ্ধ করি?</a:t>
            </a:r>
            <a:endParaRPr lang="en-US" sz="1950" dirty="0"/>
          </a:p>
        </p:txBody>
      </p:sp>
      <p:sp>
        <p:nvSpPr>
          <p:cNvPr id="37" name="TextBox 36"/>
          <p:cNvSpPr txBox="1"/>
          <p:nvPr/>
        </p:nvSpPr>
        <p:spPr>
          <a:xfrm>
            <a:off x="6596153" y="5098403"/>
            <a:ext cx="339548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50" dirty="0"/>
              <a:t>পারিবারিক আর্থিক বিবরণীতে</a:t>
            </a:r>
            <a:endParaRPr lang="en-US" sz="1950" dirty="0"/>
          </a:p>
        </p:txBody>
      </p:sp>
      <p:sp>
        <p:nvSpPr>
          <p:cNvPr id="38" name="TextBox 37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29879" y="3352736"/>
            <a:ext cx="3124958" cy="432692"/>
          </a:xfrm>
        </p:spPr>
        <p:txBody>
          <a:bodyPr/>
          <a:lstStyle/>
          <a:p>
            <a:fld id="{8629B02C-CE94-4304-8D4C-30FCE2327733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4" name="Flowchart: Terminator 3"/>
          <p:cNvSpPr/>
          <p:nvPr/>
        </p:nvSpPr>
        <p:spPr>
          <a:xfrm>
            <a:off x="1772478" y="220475"/>
            <a:ext cx="6246254" cy="1094705"/>
          </a:xfrm>
          <a:prstGeom prst="flowChartTerminator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ardrop 4"/>
          <p:cNvSpPr/>
          <p:nvPr/>
        </p:nvSpPr>
        <p:spPr>
          <a:xfrm rot="19032020">
            <a:off x="2635464" y="2198626"/>
            <a:ext cx="3800510" cy="3823731"/>
          </a:xfrm>
          <a:prstGeom prst="teardrop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5093" y="2773184"/>
            <a:ext cx="3329669" cy="26161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আত্নকর্মসংস্থানমূলক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অধ্যায়ঃ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84470" y="3380032"/>
            <a:ext cx="3097663" cy="350805"/>
          </a:xfrm>
        </p:spPr>
        <p:txBody>
          <a:bodyPr/>
          <a:lstStyle/>
          <a:p>
            <a:fld id="{EC7C789C-3EB4-4CD9-9F3D-9BB4FA7E8413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68386" y="457200"/>
            <a:ext cx="2454537" cy="7098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704" y="1147535"/>
            <a:ext cx="4800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86" y="281579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994" y="3425390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প্রস্তুতের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515" y="1672790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186" y="2257565"/>
            <a:ext cx="817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হিসাবব্যবস্থার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 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346" y="4025889"/>
            <a:ext cx="907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…...</a:t>
            </a:r>
            <a:endParaRPr lang="en-US" sz="32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6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84470" y="3420975"/>
            <a:ext cx="3138606" cy="309862"/>
          </a:xfrm>
        </p:spPr>
        <p:txBody>
          <a:bodyPr/>
          <a:lstStyle/>
          <a:p>
            <a:fld id="{494B0A72-67A5-4EEE-9594-D836FFACBFB2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0177955"/>
              </p:ext>
            </p:extLst>
          </p:nvPr>
        </p:nvGraphicFramePr>
        <p:xfrm>
          <a:off x="136477" y="464024"/>
          <a:ext cx="9280477" cy="5677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F382E2-541C-412A-AB2D-5CDC74A0E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F382E2-541C-412A-AB2D-5CDC74A0E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F382E2-541C-412A-AB2D-5CDC74A0E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CFC2A-1238-4070-B6BF-17B8C184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74CFC2A-1238-4070-B6BF-17B8C184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74CFC2A-1238-4070-B6BF-17B8C1842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50351" y="3414151"/>
            <a:ext cx="3165901" cy="350805"/>
          </a:xfrm>
        </p:spPr>
        <p:txBody>
          <a:bodyPr/>
          <a:lstStyle/>
          <a:p>
            <a:fld id="{9768F4D9-6D33-4BFB-93A2-48047FFD3813}" type="datetime2">
              <a:rPr lang="en-US" smtClean="0"/>
              <a:t>Monday, August 3, 2020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47706189"/>
              </p:ext>
            </p:extLst>
          </p:nvPr>
        </p:nvGraphicFramePr>
        <p:xfrm>
          <a:off x="395785" y="518615"/>
          <a:ext cx="8434316" cy="58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3340296" y="2894466"/>
            <a:ext cx="2895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হিসাবব্যস্থার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9EE8AC0-02FA-4EC1-8260-F83751B4F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7F01E3C-C6FD-4C15-A14E-98155F5C6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DF36BA2F-01E7-4325-BA19-5D1F3E96D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8AC350AC-476E-4DBE-B399-6B52C6FED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9B8E3A99-7FBB-4863-8841-2328F632C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EED8BEAC-9C6C-4BDB-9998-31AE45185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1C369781-E3CC-442C-AF2F-4296932A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8E3386CA-A93A-4A4D-8B42-655B332C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7E54E88-A045-44E4-9FB2-A3547BC1F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C24AC4A3-BE5D-495E-ABC8-EAA2DB001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8043527" y="3420975"/>
            <a:ext cx="3179549" cy="350805"/>
          </a:xfrm>
        </p:spPr>
        <p:txBody>
          <a:bodyPr/>
          <a:lstStyle/>
          <a:p>
            <a:fld id="{C0FCFAC9-731A-47E9-A861-8F423B61CCCF}" type="datetime2">
              <a:rPr lang="en-US" smtClean="0"/>
              <a:t>Monday, August 3, 2020</a:t>
            </a:fld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08536" y="2321259"/>
            <a:ext cx="2895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হিসাবব্যস্থার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15389944"/>
              </p:ext>
            </p:extLst>
          </p:nvPr>
        </p:nvGraphicFramePr>
        <p:xfrm>
          <a:off x="191069" y="245660"/>
          <a:ext cx="9130352" cy="608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93373" y="272954"/>
            <a:ext cx="76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5207E3-0226-44E7-BBE3-D7E841458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375207E3-0226-44E7-BBE3-D7E841458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375207E3-0226-44E7-BBE3-D7E841458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F88401-9B02-43FD-B3DD-97E6E0C64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86F88401-9B02-43FD-B3DD-97E6E0C64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6F88401-9B02-43FD-B3DD-97E6E0C64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2BCAB9-E48A-47BF-9B7A-E5771535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32BCAB9-E48A-47BF-9B7A-E5771535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32BCAB9-E48A-47BF-9B7A-E57715351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7FD7F0-A574-4892-9523-AA08AE342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3C7FD7F0-A574-4892-9523-AA08AE342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3C7FD7F0-A574-4892-9523-AA08AE342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C93825-BA72-4E87-AEFE-0AEE1A80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DAC93825-BA72-4E87-AEFE-0AEE1A80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DAC93825-BA72-4E87-AEFE-0AEE1A80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A89E1-E048-4357-84EE-6782E329E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8FA89E1-E048-4357-84EE-6782E329E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8FA89E1-E048-4357-84EE-6782E329E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9D9CB-9B5C-444E-B1DC-04EF14E2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F9D9D9CB-9B5C-444E-B1DC-04EF14E2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F9D9D9CB-9B5C-444E-B1DC-04EF14E20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E6A86-2C58-4196-A774-36A6C3BFA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26E6A86-2C58-4196-A774-36A6C3BFA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D26E6A86-2C58-4196-A774-36A6C3BFA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62B23C-209D-4A70-8E88-0D92F46CD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F62B23C-209D-4A70-8E88-0D92F46CD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F62B23C-209D-4A70-8E88-0D92F46CD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F59EAC-5F4F-4E26-B1D6-8190B7267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7F59EAC-5F4F-4E26-B1D6-8190B7267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7F59EAC-5F4F-4E26-B1D6-8190B7267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E8428A-E05D-4C5A-9778-09423C38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E4E8428A-E05D-4C5A-9778-09423C38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E4E8428A-E05D-4C5A-9778-09423C385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27DC-06FE-4493-95F2-2FB08138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D6B927DC-06FE-4493-95F2-2FB08138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graphicEl>
                                              <a:dgm id="{D6B927DC-06FE-4493-95F2-2FB081387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1824</TotalTime>
  <Words>718</Words>
  <Application>Microsoft Office PowerPoint</Application>
  <PresentationFormat>A4 Paper (210x297 mm)</PresentationFormat>
  <Paragraphs>222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NAYEEM</dc:creator>
  <cp:lastModifiedBy>User</cp:lastModifiedBy>
  <cp:revision>299</cp:revision>
  <dcterms:created xsi:type="dcterms:W3CDTF">2018-09-24T08:12:23Z</dcterms:created>
  <dcterms:modified xsi:type="dcterms:W3CDTF">2020-08-03T04:25:03Z</dcterms:modified>
</cp:coreProperties>
</file>