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3" r:id="rId1"/>
  </p:sldMasterIdLst>
  <p:notesMasterIdLst>
    <p:notesMasterId r:id="rId44"/>
  </p:notesMasterIdLst>
  <p:handoutMasterIdLst>
    <p:handoutMasterId r:id="rId45"/>
  </p:handoutMasterIdLst>
  <p:sldIdLst>
    <p:sldId id="430" r:id="rId2"/>
    <p:sldId id="452" r:id="rId3"/>
    <p:sldId id="432" r:id="rId4"/>
    <p:sldId id="433" r:id="rId5"/>
    <p:sldId id="434" r:id="rId6"/>
    <p:sldId id="435" r:id="rId7"/>
    <p:sldId id="436" r:id="rId8"/>
    <p:sldId id="437" r:id="rId9"/>
    <p:sldId id="453" r:id="rId10"/>
    <p:sldId id="440" r:id="rId11"/>
    <p:sldId id="438" r:id="rId12"/>
    <p:sldId id="454" r:id="rId13"/>
    <p:sldId id="455" r:id="rId14"/>
    <p:sldId id="456" r:id="rId15"/>
    <p:sldId id="457" r:id="rId16"/>
    <p:sldId id="458" r:id="rId17"/>
    <p:sldId id="459" r:id="rId18"/>
    <p:sldId id="441" r:id="rId19"/>
    <p:sldId id="460" r:id="rId20"/>
    <p:sldId id="461" r:id="rId21"/>
    <p:sldId id="462" r:id="rId22"/>
    <p:sldId id="475" r:id="rId23"/>
    <p:sldId id="476" r:id="rId24"/>
    <p:sldId id="463" r:id="rId25"/>
    <p:sldId id="464" r:id="rId26"/>
    <p:sldId id="465" r:id="rId27"/>
    <p:sldId id="466" r:id="rId28"/>
    <p:sldId id="468" r:id="rId29"/>
    <p:sldId id="467" r:id="rId30"/>
    <p:sldId id="469" r:id="rId31"/>
    <p:sldId id="470" r:id="rId32"/>
    <p:sldId id="471" r:id="rId33"/>
    <p:sldId id="472" r:id="rId34"/>
    <p:sldId id="473" r:id="rId35"/>
    <p:sldId id="474" r:id="rId36"/>
    <p:sldId id="477" r:id="rId37"/>
    <p:sldId id="402" r:id="rId38"/>
    <p:sldId id="366" r:id="rId39"/>
    <p:sldId id="401" r:id="rId40"/>
    <p:sldId id="391" r:id="rId41"/>
    <p:sldId id="392" r:id="rId42"/>
    <p:sldId id="279" r:id="rId4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765FD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1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90BB-AEDB-4168-B606-06474068797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2206-6E6A-4F57-8583-744C1EC6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2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4504-0596-4690-B04A-5F4AB6A60D24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46CC-32D5-435A-B6DB-018423C8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7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46CC-32D5-435A-B6DB-018423C80C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E6E7-2728-4284-813B-882D282716C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CAAB-8910-420B-B2DA-B7CFA7CF7E5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12D7-D12E-452E-A6A2-A26D2E3D6617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2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155F-7700-4A89-B396-FB5DC22E1BF0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1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AD4F-5A24-40C1-A950-5535730AC6B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00BC-696F-4E29-922C-246791115E0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9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E765-7CFB-4A56-B572-F7A2DF171D6C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5D1-41F6-48D2-A399-BB826A5C726B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8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B432-AB3A-44BD-A5ED-2C9529E0D35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973F-A23D-417A-B90E-FBD0E48F715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F8AE-49F5-4C56-90F5-8AE65ECFD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45E-9335-4240-BDD5-305C66FE621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D41-B9D3-4D52-A683-CEFC91AB7F3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155F-7700-4A89-B396-FB5DC22E1BF0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Prsented by: Gazi Salauddin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4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759" r:id="rId12"/>
    <p:sldLayoutId id="2147483760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317" y="1940791"/>
            <a:ext cx="7323365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84189"/>
            <a:ext cx="9144531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4041573"/>
            <a:ext cx="914399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আদিকাল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59" y="363237"/>
            <a:ext cx="4839344" cy="34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012938"/>
            <a:ext cx="9143999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78" y="332087"/>
            <a:ext cx="3078377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5" y="332086"/>
            <a:ext cx="2857500" cy="257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11" y="332086"/>
            <a:ext cx="230492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4107614"/>
            <a:ext cx="914399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কাগজ-কলমই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50" y="646386"/>
            <a:ext cx="5263978" cy="3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28959"/>
            <a:ext cx="9143999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স্বস্তি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11" y="783110"/>
            <a:ext cx="242810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28959"/>
            <a:ext cx="914399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74" y="1292772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499237"/>
            <a:ext cx="9143999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27" y="919420"/>
            <a:ext cx="3472249" cy="24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11296"/>
            <a:ext cx="329184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3822" y="4111295"/>
            <a:ext cx="329184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7644" y="4111294"/>
            <a:ext cx="239635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কেস্প্রেড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121"/>
            <a:ext cx="329184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22" y="2162121"/>
            <a:ext cx="3206151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644" y="2162121"/>
            <a:ext cx="2396356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32976"/>
            <a:ext cx="29097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9" y="4204726"/>
            <a:ext cx="846346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32" y="1173892"/>
            <a:ext cx="5982535" cy="29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32976"/>
            <a:ext cx="29097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9" y="4204726"/>
            <a:ext cx="846346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32" y="1173892"/>
            <a:ext cx="5982535" cy="29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5563" y="2435857"/>
            <a:ext cx="5316560" cy="23314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69" y="300822"/>
            <a:ext cx="3446079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1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32976"/>
            <a:ext cx="29097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9" y="3720920"/>
            <a:ext cx="8463462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81" y="2219276"/>
            <a:ext cx="3486637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32976"/>
            <a:ext cx="290977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9" y="4204726"/>
            <a:ext cx="846346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বহুসংখ্যক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9" y="1181044"/>
            <a:ext cx="8643232" cy="29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08264"/>
            <a:ext cx="6487673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9" y="4204726"/>
            <a:ext cx="846346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38312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08264"/>
            <a:ext cx="6487673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21576"/>
            <a:ext cx="8463462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বোধগম্যভাবে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70497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09" y="339794"/>
            <a:ext cx="846346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8" y="1215584"/>
            <a:ext cx="308269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308" y="1995072"/>
            <a:ext cx="205635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08" y="2837293"/>
            <a:ext cx="258842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308" y="3679514"/>
            <a:ext cx="353831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22 -0.00895 L -3.61111E-6 -0.01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-0.00741 L -4.44444E-6 -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34 -0.01667 L 4.44444E-6 -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6" y="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-0.02345 L -3.33333E-6 -9.97466E-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097" y="1226989"/>
            <a:ext cx="8513805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40" y="308264"/>
            <a:ext cx="134684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9" y="1152120"/>
            <a:ext cx="6374787" cy="22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40" y="308264"/>
            <a:ext cx="134684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F:\mobile\IMG_20150422_09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538" y="957616"/>
            <a:ext cx="2816084" cy="252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6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40" y="308264"/>
            <a:ext cx="134684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বিষয়ভিত্তিক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40" y="308264"/>
            <a:ext cx="134684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" y="340242"/>
            <a:ext cx="3936148" cy="44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79437" y="1704974"/>
            <a:ext cx="3096186" cy="1331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216" y="308264"/>
            <a:ext cx="137249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4166038"/>
            <a:ext cx="846346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এন্টারপ্রাইজ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রড-সিমেন্টের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77165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216" y="308264"/>
            <a:ext cx="137249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লেন-দেন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216" y="308264"/>
            <a:ext cx="137249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714758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6478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74" y="308264"/>
            <a:ext cx="141737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ঘটনা-৩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581103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70497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74" y="308264"/>
            <a:ext cx="141737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ঘটনা-৩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3591647"/>
            <a:ext cx="846346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ডায়েরিতে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79546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74" y="308264"/>
            <a:ext cx="141737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ঘটনা-৩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69" y="4151823"/>
            <a:ext cx="846346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12" y="337304"/>
            <a:ext cx="8513805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809" y="1175835"/>
            <a:ext cx="851380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087" y="1850107"/>
            <a:ext cx="851380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809" y="2530125"/>
            <a:ext cx="851380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809" y="3195357"/>
            <a:ext cx="851380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চিত্ররূপ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809" y="3852803"/>
            <a:ext cx="8513805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655559" y="70598"/>
            <a:ext cx="4120205" cy="120015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815546" y="1396093"/>
            <a:ext cx="8167210" cy="2185988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226E92A-22D0-4F08-9B79-4AAC8F26C41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706009" y="354377"/>
            <a:ext cx="4120205" cy="120015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90385" y="1686178"/>
            <a:ext cx="8553634" cy="2185988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226E92A-22D0-4F08-9B79-4AAC8F26C41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56694" y="65737"/>
            <a:ext cx="4120205" cy="120015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65671" y="1325160"/>
            <a:ext cx="8699156" cy="3421526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226E92A-22D0-4F08-9B79-4AAC8F26C41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43082" y="148436"/>
            <a:ext cx="6565526" cy="3016662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500" b="1" dirty="0" err="1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5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500" b="1" dirty="0" err="1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500" b="1" dirty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5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1353618"/>
            <a:ext cx="8983362" cy="3458596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AutoNum type="arabicPeriod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AutoNum type="arabicPeriod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693319" y="110218"/>
            <a:ext cx="3486150" cy="120015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91320D89-C3B8-44A6-87D4-C50C20141444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04497" y="1536925"/>
            <a:ext cx="8437704" cy="2940481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 dirty="0" err="1">
                <a:latin typeface="Nikosh" pitchFamily="2" charset="0"/>
                <a:cs typeface="Nikosh" pitchFamily="2" charset="0"/>
              </a:rPr>
              <a:t>স্প্রেডশিটের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বৈশিষ্ট্যগুলো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45602" y="336776"/>
            <a:ext cx="4536582" cy="1200150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04B243E3-B764-47E3-B2E5-76D4A0E63730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0131" y="2107827"/>
            <a:ext cx="4397188" cy="1084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2697A237-7CA3-4062-B304-14E7DA3EF1BA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/>
          <a:p>
            <a:r>
              <a:rPr lang="en-US" smtClean="0"/>
              <a:t>Prsented by: Gazi Salauddin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14" y="347167"/>
            <a:ext cx="3750017" cy="2976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2" y="347166"/>
            <a:ext cx="3669211" cy="2976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2091" y="4166038"/>
            <a:ext cx="329184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712" y="4166037"/>
            <a:ext cx="329184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603" y="3944344"/>
            <a:ext cx="8463862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dirty="0" err="1" smtClean="0">
                <a:ln/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50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3" y="347672"/>
            <a:ext cx="8463862" cy="35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955" y="347500"/>
            <a:ext cx="4355681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55" y="1415242"/>
            <a:ext cx="8462091" cy="339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স্প্রেডশিটের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স্প্রেডশিট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স্প্রেডশিটের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৪.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স্প্রেডশিট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৫.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স্প্রেডশিটের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বৈশিষ্ট্যগুলো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31" y="2132816"/>
            <a:ext cx="9144531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by: Gazi Salauddin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851228" y="4166038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8883" y="157655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157655" y="4008383"/>
            <a:ext cx="1292772" cy="97746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535" y="340535"/>
            <a:ext cx="845662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Spreadsheet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35" y="1187924"/>
            <a:ext cx="272428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Spread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5114" y="1187924"/>
            <a:ext cx="1772045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Sheet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74" y="1988812"/>
            <a:ext cx="3298147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2149" y="1988812"/>
            <a:ext cx="252879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535" y="3466104"/>
            <a:ext cx="845662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Spreadsheet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</TotalTime>
  <Words>729</Words>
  <Application>Microsoft Office PowerPoint</Application>
  <PresentationFormat>On-screen Show (16:9)</PresentationFormat>
  <Paragraphs>148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289</cp:revision>
  <dcterms:created xsi:type="dcterms:W3CDTF">2020-04-13T05:16:00Z</dcterms:created>
  <dcterms:modified xsi:type="dcterms:W3CDTF">2020-08-03T13:29:07Z</dcterms:modified>
</cp:coreProperties>
</file>