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9" r:id="rId3"/>
    <p:sldId id="310" r:id="rId4"/>
    <p:sldId id="308" r:id="rId5"/>
    <p:sldId id="311" r:id="rId6"/>
    <p:sldId id="312" r:id="rId7"/>
    <p:sldId id="313" r:id="rId8"/>
    <p:sldId id="331" r:id="rId9"/>
    <p:sldId id="314" r:id="rId10"/>
    <p:sldId id="315" r:id="rId11"/>
    <p:sldId id="299" r:id="rId12"/>
    <p:sldId id="316" r:id="rId13"/>
    <p:sldId id="284" r:id="rId14"/>
    <p:sldId id="325" r:id="rId15"/>
    <p:sldId id="329" r:id="rId16"/>
    <p:sldId id="330" r:id="rId17"/>
    <p:sldId id="324" r:id="rId18"/>
    <p:sldId id="321" r:id="rId19"/>
    <p:sldId id="323" r:id="rId20"/>
    <p:sldId id="291" r:id="rId21"/>
    <p:sldId id="322" r:id="rId22"/>
    <p:sldId id="320" r:id="rId23"/>
    <p:sldId id="319" r:id="rId24"/>
    <p:sldId id="318" r:id="rId25"/>
    <p:sldId id="293" r:id="rId26"/>
    <p:sldId id="317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7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4000">
              <a:schemeClr val="accent3">
                <a:lumMod val="98000"/>
                <a:alpha val="6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8AD0-E4EB-4AE9-B2B7-8B2145F5B09B}" type="datetimeFigureOut">
              <a:rPr lang="en-US" smtClean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mail-touhidunnaser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ouid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85800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04800"/>
            <a:ext cx="73914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5714999"/>
            <a:ext cx="327660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মহেড়া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বাড়ী,টাঙ্গাইল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799"/>
            <a:ext cx="7010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নিরক্ষবৃত্ত,কোন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কৌণিক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C:\Users\Touid\Download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17132"/>
            <a:ext cx="3810000" cy="3288268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00200" y="3596331"/>
            <a:ext cx="63341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94422" y="334547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নিরক্ষরেখা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056" y="239446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গোলার্ধ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056" y="4191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গোলার্ধ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Touid\Downloads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17132"/>
            <a:ext cx="3352800" cy="32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6906" y="5562600"/>
            <a:ext cx="654129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কৌণিক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৯০</a:t>
            </a:r>
            <a:r>
              <a:rPr lang="bn-BD" sz="28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86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0" y="305354"/>
            <a:ext cx="59436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সমাক্ষরেখা,বিখ্যাত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2819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09" name="Picture 7" descr="D:\Picture\edit\IMG_20200824_224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7454"/>
            <a:ext cx="5958840" cy="410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143000"/>
            <a:ext cx="8458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৩৬০</a:t>
            </a:r>
            <a:r>
              <a:rPr lang="bn-BD" sz="28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aseline="30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পরিধির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(০),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(/) ও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(//)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27432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Touid\Download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1"/>
            <a:ext cx="3886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bdul Baten\Desktop\Latitude and Longitude\worldmapL.gif"/>
          <p:cNvPicPr>
            <a:picLocks noChangeAspect="1" noChangeArrowheads="1"/>
          </p:cNvPicPr>
          <p:nvPr/>
        </p:nvPicPr>
        <p:blipFill>
          <a:blip r:embed="rId3"/>
          <a:srcRect r="3261"/>
          <a:stretch>
            <a:fillRect/>
          </a:stretch>
        </p:blipFill>
        <p:spPr bwMode="auto">
          <a:xfrm>
            <a:off x="4191000" y="1752600"/>
            <a:ext cx="3962400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5257800" y="3448733"/>
            <a:ext cx="1752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নিরক্ষরেখা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3490045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০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00" y="4343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৩০ডি.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5029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৬০ডি.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3400" y="5562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৯০ডি.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2895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৩০ডি.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3400" y="2209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৬০ডি.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400" y="1752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৯০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0" y="3033714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৯০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0" y="308993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৯০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7178" y="4343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৯০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4343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৯০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68759"/>
            <a:ext cx="8382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দ্রাঘিমারেখা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(Meridians of Longitude)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Touid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3810000" cy="35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648200"/>
            <a:ext cx="8382000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নিরক্ষরেখাকে ডিগ্রি, মিনিট ও সেকেণ্ডে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প্রত্যেক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ওপর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দিয়ে উত্তর মেরু থেকে দক্ষিণ মেরু পর্যন্ত যে রেখা কল্পণা করা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হয়েছ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দ্রাঘিমারেখা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দ্রঘিমারেখাকে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মধ্যরেখাও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দ্রঘিমারেখাগুলো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অর্ধবৃত্ত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১৮০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38" y="6626"/>
            <a:ext cx="3876261" cy="11387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মধ্যরেখা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(Prime  Meridian)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447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Touid\Downloads\IMG_20200826_233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724400" cy="44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539" y="1340874"/>
            <a:ext cx="3906078" cy="31085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যুক্তরাজ্যের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লন্ডন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উপকন্ঠে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গ্রিনিচ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(Greenwich)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মানমন্দিরের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মধ্যরেখা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মূলমধ্যরেখা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(০)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539" y="4432852"/>
            <a:ext cx="8753061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মধ্যরেখা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অপরাপর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দ্রাঘিমারেখাগুলো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গ্রিনিচের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মধ্যরেখা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য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কৌণিক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দূরত্বকে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নিরক্ষরেখা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মধ্যরেখা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লম্বভাবে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(০)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গিনি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উপসাগরের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797"/>
            <a:ext cx="4343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ouid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8481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10150" y="603636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08787"/>
            <a:ext cx="4267200" cy="56938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স্থানীয় সময়ের </a:t>
            </a:r>
            <a:r>
              <a:rPr lang="bn-BD" sz="2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28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মেরুরেখার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পুর্ব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অনবরত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ভূপৃষ্টের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ধ্যরেখা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ঐ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মধ্যাহ্ন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১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দ্রাঘিমার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দ্রাঘিমার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ব্যবধানে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uid\Downloads\chronometer-300x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4666"/>
            <a:ext cx="3657600" cy="27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uid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81142"/>
            <a:ext cx="3657600" cy="261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" y="184666"/>
            <a:ext cx="3962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948319"/>
            <a:ext cx="214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ক্রনোমিটার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6248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সেক্সট্যান্ট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791" y="1016199"/>
            <a:ext cx="4572000" cy="56938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</a:t>
            </a:r>
            <a:r>
              <a:rPr lang="en-US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 সময়ের মাধ্যমে</a:t>
            </a:r>
            <a:r>
              <a:rPr lang="en-US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28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ঠিক সময় ক্রনোমিটার ঘড়ি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জানা যায় এবং সেক্সট্যান্ট যন্ত্রের সাহায্যে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গ্রিনিচের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গ্রিনিচের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গ্রিনিচের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34518"/>
            <a:ext cx="8305800" cy="44012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মেরুরেখার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হচ্ছে।ফলে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স্থানগুলোতে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সূর্যোদয়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মধ্যাহ্ন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ঘড়িতে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মধ্যাহ্ন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কেন্দ্রের কোণের পরিমাণ ৩৬০</a:t>
            </a:r>
            <a:r>
              <a:rPr lang="bn-BD" sz="2800" b="1" baseline="30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৩৬০</a:t>
            </a:r>
            <a:r>
              <a:rPr lang="bn-BD" sz="2800" b="1" baseline="30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কৌনিক দূরত্ব আবর্তণ করতে পৃথিবীর ২৪ ঘণ্টা বা (২৪×৬০)=১৪৪০ মিনিট সময় লাগে। সুতরাং পৃথিবী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baseline="30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ঘোরে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(১৪৪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÷৩৬০)= ৪ মিনিটে অর্থাৎ প্রতি ১</a:t>
            </a:r>
            <a:r>
              <a:rPr lang="bn-BD" sz="2800" b="1" baseline="30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দ্রাঘিমার পার্থক্যের জন্য সময়ের পার্থক্য হয় ৪ মিনিট।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71669"/>
            <a:ext cx="4724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(Local Time)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Touid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13" y="41435"/>
            <a:ext cx="33528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0781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uid\Downloads\IMG_20200826_233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42" y="838200"/>
            <a:ext cx="5257801" cy="513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61651"/>
            <a:ext cx="48768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(Standard Time)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53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96" y="2864119"/>
            <a:ext cx="8305800" cy="35394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দ্রাঘিমারেখা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মধ্যাহ্ন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সময়কালকে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বিভ্রাট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দ্রাঘিমারেখা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যেমন-যুক্তরাষ্ট্রের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কানাডার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৯০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দ্রাঘিমারেখা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74712"/>
            <a:ext cx="5105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(Standard Time) </a:t>
            </a:r>
            <a:endParaRPr lang="en-US" sz="2800" dirty="0"/>
          </a:p>
        </p:txBody>
      </p:sp>
      <p:pic>
        <p:nvPicPr>
          <p:cNvPr id="5" name="Picture 3" descr="C:\Users\Touid\Downloads\IMG_20200826_233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9" y="74712"/>
            <a:ext cx="2914651" cy="26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61318"/>
            <a:ext cx="4800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  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    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তৌহিদুন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নাছের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বালিজুড়ী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মাদারগঞ্জ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"/>
              </a:rPr>
              <a:t>   email-touhidunnaser@gmail.com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429000" cy="48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92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447800"/>
            <a:ext cx="89916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দ্রাঘিমার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দ্রাঘিমার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ব্যবধানে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গ্রিনিচের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  <a:p>
            <a:pPr algn="just"/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6400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বই দেখে নিজেরা কর.........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52400"/>
            <a:ext cx="44196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13320"/>
            <a:ext cx="31242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38400"/>
            <a:ext cx="83058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দ্রাঘিমারেখার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254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বিন্দুকে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প্রতিপাদ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প্রতিপাদ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সম্পূর্ণভাবে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প্রতিপাদ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প্রতিপাদ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১৮০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১৮০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প্রতিপাদ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 প্রতিপাদ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স্থান হচ্ছে চিলির নিকট প্রশান্ত মহাসাগরে।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28600"/>
            <a:ext cx="5638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প্রতিপাদ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(Antipode)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Picture\edit\IMG_20200824_224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451324"/>
            <a:ext cx="3657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975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Touid\Download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224423"/>
            <a:ext cx="4648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দীর্ঘপথ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ভ্রমণ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সপ্তাহের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নিয়েও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গরমিল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১৮০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দ্রাঘিমারেখা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১৮০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সম্পূর্ণভাবে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উত্তর-দক্ষিণে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কল্পিত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রেখাটিকে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‌‌‍‍‌‌‌‌‌‌‌‌‌‌‌‌‌’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146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495800"/>
            <a:ext cx="8153400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গ্রিনিচ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পূর্বগামী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পশ্চিমগামী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2050" name="Picture 2" descr="C:\Users\Touid\Download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8" y="1066799"/>
            <a:ext cx="7467601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2819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52400"/>
            <a:ext cx="4572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40386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86000"/>
            <a:ext cx="6781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নিরক্ষবৃত্ত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অক্ষাংশ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গ্রিনিচ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ক্রনোমিটার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দ্রাঘিমা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096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382000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স্থায়ীয়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ouid\Download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81400" y="83820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06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49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429000" cy="403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Flowchart: Alternate Process 6"/>
          <p:cNvSpPr/>
          <p:nvPr/>
        </p:nvSpPr>
        <p:spPr>
          <a:xfrm rot="10800000" flipV="1">
            <a:off x="4343400" y="2133600"/>
            <a:ext cx="4572000" cy="28956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অধ্যায়-তৃতীয়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1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" y="1828800"/>
            <a:ext cx="4572000" cy="3200400"/>
          </a:xfrm>
          <a:prstGeom prst="rect">
            <a:avLst/>
          </a:prstGeom>
        </p:spPr>
      </p:pic>
      <p:pic>
        <p:nvPicPr>
          <p:cNvPr id="1026" name="Picture 2" descr="C:\Users\Touid\Downloads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514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172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0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80266"/>
            <a:ext cx="7239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609600"/>
            <a:ext cx="4191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1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4191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057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8382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অক্ষরেখা,নিরক্ষরেখা,দ্রাঘিমারেখা,মূল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মধ্যরেখা,প্রতিপাদ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রেখাগুলোর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lvl="3" indent="-285750">
              <a:buFont typeface="Wingdings" pitchFamily="2" charset="2"/>
              <a:buChar char="ü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দ্রাঘিমা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90536AE-BAD7-4BC7-8E53-D6593AC4D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1" y="1524000"/>
            <a:ext cx="4038600" cy="3810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381000" y="5638800"/>
            <a:ext cx="8458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উত্তর-দক্ষিণে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কল্পিত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(Axis)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ouid\Downloads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48" y="1524000"/>
            <a:ext cx="3886200" cy="37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390900" y="62948"/>
            <a:ext cx="2438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533400"/>
            <a:ext cx="4114800" cy="1676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1066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4295" y="3429000"/>
            <a:ext cx="386300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C Image\DC image\Earth\blue_white_earth_europe_africa_asia_md_wm.jpg"/>
          <p:cNvPicPr>
            <a:picLocks noChangeAspect="1" noChangeArrowheads="1"/>
          </p:cNvPicPr>
          <p:nvPr/>
        </p:nvPicPr>
        <p:blipFill>
          <a:blip r:embed="rId2"/>
          <a:srcRect l="6500" t="5000" r="5000" b="6500"/>
          <a:stretch>
            <a:fillRect/>
          </a:stretch>
        </p:blipFill>
        <p:spPr bwMode="auto">
          <a:xfrm>
            <a:off x="4038600" y="1981200"/>
            <a:ext cx="3810000" cy="384301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4038600" y="3892000"/>
            <a:ext cx="3810000" cy="535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3497910"/>
            <a:ext cx="2667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অক্ষরেখা/ নিরক্ষরেখা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বিষুবরেখা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28600"/>
            <a:ext cx="70104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অক্ষরেখা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নিরক্ষরেখা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বিষুব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00" y="3892000"/>
            <a:ext cx="838200" cy="214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1447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মেরু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86300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দক্ষিণ মেরু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200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319459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7213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1093</Words>
  <Application>Microsoft Office PowerPoint</Application>
  <PresentationFormat>On-screen Show (4:3)</PresentationFormat>
  <Paragraphs>97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 শিক্ষক পরিচিতি   </vt:lpstr>
      <vt:lpstr>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Touid</cp:lastModifiedBy>
  <cp:revision>159</cp:revision>
  <dcterms:created xsi:type="dcterms:W3CDTF">2012-12-11T16:08:42Z</dcterms:created>
  <dcterms:modified xsi:type="dcterms:W3CDTF">2020-08-30T11:00:12Z</dcterms:modified>
</cp:coreProperties>
</file>