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73" r:id="rId6"/>
    <p:sldId id="274" r:id="rId7"/>
    <p:sldId id="260" r:id="rId8"/>
    <p:sldId id="263" r:id="rId9"/>
    <p:sldId id="264" r:id="rId10"/>
    <p:sldId id="275" r:id="rId11"/>
    <p:sldId id="268" r:id="rId12"/>
    <p:sldId id="265" r:id="rId13"/>
    <p:sldId id="266" r:id="rId14"/>
    <p:sldId id="269" r:id="rId15"/>
    <p:sldId id="270" r:id="rId16"/>
    <p:sldId id="272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CF5C-AF84-408C-9531-D1D8B976A58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9F17-30F4-4A4E-B475-0FDBCC71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3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CF5C-AF84-408C-9531-D1D8B976A58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9F17-30F4-4A4E-B475-0FDBCC71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0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CF5C-AF84-408C-9531-D1D8B976A58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9F17-30F4-4A4E-B475-0FDBCC71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9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CF5C-AF84-408C-9531-D1D8B976A58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9F17-30F4-4A4E-B475-0FDBCC71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9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CF5C-AF84-408C-9531-D1D8B976A58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9F17-30F4-4A4E-B475-0FDBCC71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0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CF5C-AF84-408C-9531-D1D8B976A58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9F17-30F4-4A4E-B475-0FDBCC71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5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CF5C-AF84-408C-9531-D1D8B976A58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9F17-30F4-4A4E-B475-0FDBCC71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4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CF5C-AF84-408C-9531-D1D8B976A58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9F17-30F4-4A4E-B475-0FDBCC71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4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CF5C-AF84-408C-9531-D1D8B976A58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9F17-30F4-4A4E-B475-0FDBCC71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2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CF5C-AF84-408C-9531-D1D8B976A58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9F17-30F4-4A4E-B475-0FDBCC71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1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CF5C-AF84-408C-9531-D1D8B976A58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9F17-30F4-4A4E-B475-0FDBCC71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5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9CF5C-AF84-408C-9531-D1D8B976A58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99F17-30F4-4A4E-B475-0FDBCC71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3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0.png"/><Relationship Id="rId7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9" y="242455"/>
            <a:ext cx="11748653" cy="6407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1546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180109"/>
            <a:ext cx="11817927" cy="651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30438" y="290946"/>
            <a:ext cx="250767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127" y="1607128"/>
            <a:ext cx="4835237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প্রশ্নঃ</a:t>
            </a: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রেচন তন্ত্র কাকে বলে।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290946"/>
            <a:ext cx="3962403" cy="37960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126" y="4946073"/>
            <a:ext cx="993370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দেহের যে তন্ত্রের মাধ্যমে দেহ থেকে প্রয়োজনের অতিরিক্ত বর্জ্য 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 থেকে নিষ্কাশন করে দেয় তাকে রেচন তন্ত্র বলে।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36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180109"/>
            <a:ext cx="11817927" cy="651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9364" y="5942862"/>
            <a:ext cx="1063750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তন্ত্রের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৮০ভাগ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ঘটিত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77091" y="293137"/>
            <a:ext cx="116516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 তন্ত্রের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তোমরা কি জান বন্ধুরা।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user\Pictures\duplex-kidney.jpg"/>
          <p:cNvPicPr>
            <a:picLocks noChangeAspect="1" noChangeArrowheads="1"/>
          </p:cNvPicPr>
          <p:nvPr/>
        </p:nvPicPr>
        <p:blipFill rotWithShape="1">
          <a:blip r:embed="rId2"/>
          <a:srcRect l="12213" t="10709" r="9776" b="6422"/>
          <a:stretch/>
        </p:blipFill>
        <p:spPr bwMode="auto">
          <a:xfrm>
            <a:off x="8000047" y="1315508"/>
            <a:ext cx="3346825" cy="3188026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9934136" y="2098224"/>
            <a:ext cx="203084" cy="1226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74553" y="2343456"/>
            <a:ext cx="203084" cy="1226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user\Pictures\Urinary_C.jpgc8b4d11f-472e-4388-9d60-2e4fdf7b7e7eLarg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327" y="1315508"/>
            <a:ext cx="6803316" cy="449096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8037303" y="4908526"/>
            <a:ext cx="3452428" cy="4909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কিডনি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548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180109"/>
            <a:ext cx="11817927" cy="651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2727" y="3134348"/>
            <a:ext cx="10806545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পানি,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3200" baseline="-250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3200" baseline="-250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ইউরিয়া প্রভৃতি বর্জ্য প্রধানত নিঃশ্বাস বায়ু, ঘাম ও মূত্রের 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এ সকল বর্জ্য নিষ্কাশন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ব্যবস্থা করাই হলো রেচন কাজ।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pic>
        <p:nvPicPr>
          <p:cNvPr id="7" name="Picture 2" descr="C:\Users\user\Pictures\1270819_ori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646" y="1032820"/>
            <a:ext cx="3489459" cy="1996403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3" descr="C:\Users\user\Pictures\human Sk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3017" y="4292525"/>
            <a:ext cx="3383565" cy="2197164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1" descr="C:\Users\user\Pictures\Boy_Face_from_Venezue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9205" y="4292525"/>
            <a:ext cx="3642385" cy="224682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43" y="1056987"/>
            <a:ext cx="4142910" cy="1996403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3404507" y="220216"/>
            <a:ext cx="5918365" cy="6047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রেচন তন্ত্রের কাজ দেখানো হল।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15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180109"/>
            <a:ext cx="11817927" cy="651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75018" y="180109"/>
            <a:ext cx="278476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দলিয় কাজ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237" y="1510145"/>
            <a:ext cx="710738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 যুক্ত তরল পদার্থ ত্যাগকারী অঙ্গটিকে প্রধান রেচন বলা হয় কেন-ব্যাখ্যা কর।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user\Pictures\duplex-kidney.jpg"/>
          <p:cNvPicPr>
            <a:picLocks noChangeAspect="1" noChangeArrowheads="1"/>
          </p:cNvPicPr>
          <p:nvPr/>
        </p:nvPicPr>
        <p:blipFill rotWithShape="1">
          <a:blip r:embed="rId2"/>
          <a:srcRect l="12213" t="10709" r="9776" b="6422"/>
          <a:stretch/>
        </p:blipFill>
        <p:spPr bwMode="auto">
          <a:xfrm>
            <a:off x="8471206" y="345690"/>
            <a:ext cx="3069630" cy="29239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6473" y="4143384"/>
            <a:ext cx="11014364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 তরল পদার্থ ত্যাগকারী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অঙ্গটির নাম হলো বৃক্ক। দেহের বর্জ্য পদার্থ নিষ্কাশনে ফুসফুস,চর্ম,ও বৃক্ক সহায়তা করে। তবে বৃক্ক দ্ধারাই আশি ভাগ কাজ সম্পূর্ন হয় বলে বৃক্ক কে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রেচন বলা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6295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180109"/>
            <a:ext cx="11817927" cy="651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51947" y="322578"/>
            <a:ext cx="855102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অংগ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ছাঁকন যন্ত্রের সাথে তুলনা 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15" descr="Kidney 1.png"/>
          <p:cNvPicPr>
            <a:picLocks noChangeAspect="1"/>
          </p:cNvPicPr>
          <p:nvPr/>
        </p:nvPicPr>
        <p:blipFill>
          <a:blip r:embed="rId2"/>
          <a:srcRect t="8418" r="68752" b="68011"/>
          <a:stretch>
            <a:fillRect/>
          </a:stretch>
        </p:blipFill>
        <p:spPr>
          <a:xfrm>
            <a:off x="4089148" y="2085712"/>
            <a:ext cx="1000957" cy="879843"/>
          </a:xfrm>
          <a:prstGeom prst="rect">
            <a:avLst/>
          </a:prstGeom>
        </p:spPr>
      </p:pic>
      <p:pic>
        <p:nvPicPr>
          <p:cNvPr id="8" name="Content Placeholder 16" descr="Kidney 1.png"/>
          <p:cNvPicPr>
            <a:picLocks noChangeAspect="1"/>
          </p:cNvPicPr>
          <p:nvPr/>
        </p:nvPicPr>
        <p:blipFill>
          <a:blip r:embed="rId2"/>
          <a:srcRect l="71635" t="13469" b="61276"/>
          <a:stretch>
            <a:fillRect/>
          </a:stretch>
        </p:blipFill>
        <p:spPr>
          <a:xfrm>
            <a:off x="6660838" y="2337096"/>
            <a:ext cx="908561" cy="942689"/>
          </a:xfrm>
          <a:prstGeom prst="rect">
            <a:avLst/>
          </a:prstGeom>
        </p:spPr>
      </p:pic>
      <p:pic>
        <p:nvPicPr>
          <p:cNvPr id="9" name="Picture 2" descr="C:\Users\Salahuddin\Desktop\Uretor 2.png"/>
          <p:cNvPicPr>
            <a:picLocks noChangeAspect="1" noChangeArrowheads="1"/>
          </p:cNvPicPr>
          <p:nvPr/>
        </p:nvPicPr>
        <p:blipFill>
          <a:blip r:embed="rId3"/>
          <a:srcRect l="14328" t="20906" r="21194" b="14983"/>
          <a:stretch>
            <a:fillRect/>
          </a:stretch>
        </p:blipFill>
        <p:spPr bwMode="auto">
          <a:xfrm>
            <a:off x="4443333" y="2525634"/>
            <a:ext cx="2494693" cy="28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Salahuddin\Desktop\Bladder 3.png"/>
          <p:cNvPicPr>
            <a:picLocks noChangeAspect="1" noChangeArrowheads="1"/>
          </p:cNvPicPr>
          <p:nvPr/>
        </p:nvPicPr>
        <p:blipFill>
          <a:blip r:embed="rId4"/>
          <a:srcRect l="26118" t="80663" r="35672" b="4007"/>
          <a:stretch>
            <a:fillRect/>
          </a:stretch>
        </p:blipFill>
        <p:spPr bwMode="auto">
          <a:xfrm>
            <a:off x="4905313" y="5228009"/>
            <a:ext cx="1478337" cy="69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Salahuddin\Desktop\Urethra 4.png"/>
          <p:cNvPicPr>
            <a:picLocks noChangeAspect="1" noChangeArrowheads="1"/>
          </p:cNvPicPr>
          <p:nvPr/>
        </p:nvPicPr>
        <p:blipFill>
          <a:blip r:embed="rId5"/>
          <a:srcRect l="42836" t="95993" r="52388" b="-1569"/>
          <a:stretch>
            <a:fillRect/>
          </a:stretch>
        </p:blipFill>
        <p:spPr bwMode="auto">
          <a:xfrm>
            <a:off x="5459689" y="5856469"/>
            <a:ext cx="369584" cy="50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Users\Salahuddin\Desktop\Blood Vessel 5.png"/>
          <p:cNvPicPr>
            <a:picLocks noChangeAspect="1" noChangeArrowheads="1"/>
          </p:cNvPicPr>
          <p:nvPr/>
        </p:nvPicPr>
        <p:blipFill>
          <a:blip r:embed="rId6"/>
          <a:srcRect l="20000" r="24445" b="37631"/>
          <a:stretch>
            <a:fillRect/>
          </a:stretch>
        </p:blipFill>
        <p:spPr bwMode="auto">
          <a:xfrm>
            <a:off x="4535729" y="1716493"/>
            <a:ext cx="2309901" cy="281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7492402" y="3099103"/>
            <a:ext cx="1216548" cy="134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416363" y="3044653"/>
            <a:ext cx="2694885" cy="43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কিডনি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893743" y="3978946"/>
            <a:ext cx="1478337" cy="43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ইউরেটার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61029" y="4230330"/>
            <a:ext cx="15707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431762" y="5298711"/>
            <a:ext cx="1847921" cy="43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মূত্রথলি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29465" y="5550095"/>
            <a:ext cx="240229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67485" y="6052862"/>
            <a:ext cx="286427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431762" y="5801478"/>
            <a:ext cx="1663129" cy="43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মূত্রনালি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431762" y="1527955"/>
            <a:ext cx="2309901" cy="43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পৃষ্ঠীয়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মহাধমনি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659881" y="1779338"/>
            <a:ext cx="27718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476046" y="2767198"/>
            <a:ext cx="2479294" cy="138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893743" y="2533490"/>
            <a:ext cx="2494693" cy="43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বৃক্কীয়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345151" y="2297818"/>
            <a:ext cx="2363799" cy="392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893743" y="2030722"/>
            <a:ext cx="2032713" cy="43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বৃক্কীয়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ধমনী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" descr="C:\Users\user\Pictures\duplex-kidney.jpg"/>
          <p:cNvPicPr>
            <a:picLocks noChangeAspect="1" noChangeArrowheads="1"/>
          </p:cNvPicPr>
          <p:nvPr/>
        </p:nvPicPr>
        <p:blipFill rotWithShape="1">
          <a:blip r:embed="rId7"/>
          <a:srcRect l="12213" t="10709" r="9776" b="6422"/>
          <a:stretch/>
        </p:blipFill>
        <p:spPr bwMode="auto">
          <a:xfrm>
            <a:off x="479180" y="3279785"/>
            <a:ext cx="3045374" cy="3301125"/>
          </a:xfrm>
          <a:prstGeom prst="rect">
            <a:avLst/>
          </a:prstGeom>
          <a:noFill/>
        </p:spPr>
      </p:pic>
      <p:pic>
        <p:nvPicPr>
          <p:cNvPr id="28" name="Picture 2" descr="C:\Users\user\Pictures\images-gif-ss-20tea-pic05-500x50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813" y="537925"/>
            <a:ext cx="2528219" cy="1078826"/>
          </a:xfrm>
          <a:prstGeom prst="rect">
            <a:avLst/>
          </a:prstGeom>
          <a:noFill/>
        </p:spPr>
      </p:pic>
      <p:pic>
        <p:nvPicPr>
          <p:cNvPr id="29" name="Content Placeholder 4" descr="red balloon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6284" y="1716494"/>
            <a:ext cx="2595926" cy="1328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2898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036" y="181433"/>
            <a:ext cx="11817927" cy="651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8"/>
          <p:cNvSpPr/>
          <p:nvPr/>
        </p:nvSpPr>
        <p:spPr>
          <a:xfrm>
            <a:off x="1852515" y="595197"/>
            <a:ext cx="9563630" cy="40758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38" y="766999"/>
            <a:ext cx="3211925" cy="4040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34916" y="5186395"/>
            <a:ext cx="4405745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যকৃত  অ্যামাইনো এসিডকে ভেঙ্গে ইউরিয়া, ইউরিক এসিড, অ্যামোনিয়া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নাইট্রোজেন ঘটিত বর্জ্য তৈরি করে।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3744" y="595197"/>
            <a:ext cx="2452255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242" y="2646962"/>
            <a:ext cx="6948638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মূত্র পথ কাকে বলে।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দূষিত পদার্থ প্রস্তুত কারী তন্ত্রকে রেচন তন্ত্র বলা হয় কেন- ব্যাখ্যা কর।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গ)উদ্দীপকে উল্ল্যেখিত (চিত্র-ক) মানব দেহের এই তন্ত্রটির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বর্জ্য অপসার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ভূমিকা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কর।  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67925" y="2852476"/>
            <a:ext cx="1456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 ক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13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036" y="173182"/>
            <a:ext cx="11817927" cy="651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8"/>
          <p:cNvGrpSpPr/>
          <p:nvPr/>
        </p:nvGrpSpPr>
        <p:grpSpPr>
          <a:xfrm>
            <a:off x="2740253" y="212129"/>
            <a:ext cx="6459165" cy="998642"/>
            <a:chOff x="59399" y="1227868"/>
            <a:chExt cx="6459165" cy="2757133"/>
          </a:xfrm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2910609" y="1227868"/>
              <a:ext cx="3607955" cy="2225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বাড়ির 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400" dirty="0"/>
            </a:p>
          </p:txBody>
        </p:sp>
        <p:sp>
          <p:nvSpPr>
            <p:cNvPr id="16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458194" y="1362862"/>
            <a:ext cx="1950864" cy="2992814"/>
            <a:chOff x="914400" y="1066800"/>
            <a:chExt cx="2870200" cy="5181600"/>
          </a:xfrm>
        </p:grpSpPr>
        <p:pic>
          <p:nvPicPr>
            <p:cNvPr id="10" name="Content Placeholder 15" descr="Kidney 1.png"/>
            <p:cNvPicPr>
              <a:picLocks noChangeAspect="1"/>
            </p:cNvPicPr>
            <p:nvPr/>
          </p:nvPicPr>
          <p:blipFill>
            <a:blip r:embed="rId2"/>
            <a:srcRect t="8418" r="68752" b="68011"/>
            <a:stretch>
              <a:fillRect/>
            </a:stretch>
          </p:blipFill>
          <p:spPr>
            <a:xfrm>
              <a:off x="914400" y="1066800"/>
              <a:ext cx="825500" cy="1066800"/>
            </a:xfrm>
            <a:prstGeom prst="rect">
              <a:avLst/>
            </a:prstGeom>
            <a:ln>
              <a:solidFill>
                <a:srgbClr val="FF66CC">
                  <a:alpha val="98824"/>
                </a:srgbClr>
              </a:solidFill>
            </a:ln>
          </p:spPr>
        </p:pic>
        <p:pic>
          <p:nvPicPr>
            <p:cNvPr id="11" name="Content Placeholder 16" descr="Kidney 1.png"/>
            <p:cNvPicPr>
              <a:picLocks noChangeAspect="1"/>
            </p:cNvPicPr>
            <p:nvPr/>
          </p:nvPicPr>
          <p:blipFill>
            <a:blip r:embed="rId2"/>
            <a:srcRect l="71635" t="13469" b="61276"/>
            <a:stretch>
              <a:fillRect/>
            </a:stretch>
          </p:blipFill>
          <p:spPr>
            <a:xfrm>
              <a:off x="3035300" y="1371600"/>
              <a:ext cx="749300" cy="1143000"/>
            </a:xfrm>
            <a:prstGeom prst="rect">
              <a:avLst/>
            </a:prstGeom>
            <a:ln>
              <a:solidFill>
                <a:srgbClr val="FF66CC">
                  <a:alpha val="98824"/>
                </a:srgbClr>
              </a:solidFill>
            </a:ln>
          </p:spPr>
        </p:pic>
        <p:pic>
          <p:nvPicPr>
            <p:cNvPr id="12" name="Picture 2" descr="C:\Users\Salahuddin\Desktop\Uretor 2.png"/>
            <p:cNvPicPr>
              <a:picLocks noChangeAspect="1" noChangeArrowheads="1"/>
            </p:cNvPicPr>
            <p:nvPr/>
          </p:nvPicPr>
          <p:blipFill>
            <a:blip r:embed="rId3"/>
            <a:srcRect l="14328" t="20906" r="21194" b="14983"/>
            <a:stretch>
              <a:fillRect/>
            </a:stretch>
          </p:blipFill>
          <p:spPr bwMode="auto">
            <a:xfrm>
              <a:off x="1206500" y="1600200"/>
              <a:ext cx="2057400" cy="3505200"/>
            </a:xfrm>
            <a:prstGeom prst="rect">
              <a:avLst/>
            </a:prstGeom>
            <a:noFill/>
            <a:ln w="9525">
              <a:solidFill>
                <a:srgbClr val="FF66CC">
                  <a:alpha val="98824"/>
                </a:srgbClr>
              </a:solidFill>
              <a:miter lim="800000"/>
              <a:headEnd/>
              <a:tailEnd/>
            </a:ln>
          </p:spPr>
        </p:pic>
        <p:pic>
          <p:nvPicPr>
            <p:cNvPr id="13" name="Picture 3" descr="C:\Users\Salahuddin\Desktop\Bladder 3.png"/>
            <p:cNvPicPr>
              <a:picLocks noChangeAspect="1" noChangeArrowheads="1"/>
            </p:cNvPicPr>
            <p:nvPr/>
          </p:nvPicPr>
          <p:blipFill>
            <a:blip r:embed="rId4"/>
            <a:srcRect l="26118" t="80663" r="35672" b="4007"/>
            <a:stretch>
              <a:fillRect/>
            </a:stretch>
          </p:blipFill>
          <p:spPr bwMode="auto">
            <a:xfrm>
              <a:off x="1587500" y="4876800"/>
              <a:ext cx="1219200" cy="838200"/>
            </a:xfrm>
            <a:prstGeom prst="rect">
              <a:avLst/>
            </a:prstGeom>
            <a:noFill/>
            <a:ln w="9525">
              <a:solidFill>
                <a:srgbClr val="FF66CC">
                  <a:alpha val="98824"/>
                </a:srgbClr>
              </a:solidFill>
              <a:miter lim="800000"/>
              <a:headEnd/>
              <a:tailEnd/>
            </a:ln>
          </p:spPr>
        </p:pic>
        <p:pic>
          <p:nvPicPr>
            <p:cNvPr id="14" name="Picture 4" descr="C:\Users\Salahuddin\Desktop\Urethra 4.png"/>
            <p:cNvPicPr>
              <a:picLocks noChangeAspect="1" noChangeArrowheads="1"/>
            </p:cNvPicPr>
            <p:nvPr/>
          </p:nvPicPr>
          <p:blipFill>
            <a:blip r:embed="rId5"/>
            <a:srcRect l="42836" t="95993" r="52388" b="-1569"/>
            <a:stretch>
              <a:fillRect/>
            </a:stretch>
          </p:blipFill>
          <p:spPr bwMode="auto">
            <a:xfrm>
              <a:off x="2044700" y="5638800"/>
              <a:ext cx="304800" cy="609600"/>
            </a:xfrm>
            <a:prstGeom prst="rect">
              <a:avLst/>
            </a:prstGeom>
            <a:noFill/>
            <a:ln w="9525">
              <a:solidFill>
                <a:srgbClr val="FF66CC">
                  <a:alpha val="98824"/>
                </a:srgbClr>
              </a:solidFill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936516" y="4996058"/>
            <a:ext cx="9807868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as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ভূমিকা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কর।   </a:t>
            </a:r>
            <a:r>
              <a:rPr lang="as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0" y="314007"/>
            <a:ext cx="4500700" cy="271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80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180109"/>
            <a:ext cx="11817927" cy="651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" y="180109"/>
            <a:ext cx="11817927" cy="6511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9072" y="3429000"/>
            <a:ext cx="394854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কে ধন্যবাদ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3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6868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193964" y="180109"/>
              <a:ext cx="11817927" cy="65116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99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209308" y="180109"/>
            <a:ext cx="2355273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94" y="478635"/>
            <a:ext cx="2187434" cy="22091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5164" y="478635"/>
            <a:ext cx="2049800" cy="24661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415748" y="2986309"/>
            <a:ext cx="6386833" cy="3477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মোঃমতিয়র রহমান।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সহঃশিক্ষক(গণিত)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এম,এসসি এম,এড(১ম-শ্রেণি)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জে কে এন্ড এইচ কে হাই স্কুল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এন্ড কলেজ,হবিগঞ্জ।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মোবাঃ০১৭১২-৪২২৪৮৯।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7270" y="3935981"/>
            <a:ext cx="487680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শ্রেণি-৮ম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বিষয়-বিজ্ঞান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অধ্যায়-৫ম(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দেহের রেচন তন্ত্র।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180109"/>
            <a:ext cx="11817927" cy="651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08763" y="318655"/>
            <a:ext cx="479367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2" y="1102810"/>
            <a:ext cx="3659505" cy="2152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945" y="4178161"/>
            <a:ext cx="1161011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গাড়ির বর্জ্য পদার্থের মতো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হয়।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948" y="5320145"/>
            <a:ext cx="1060063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দেহ থেকে বর্জ্য বেড় হওয়ার অংগ টির নাম বলতে পার বন্ধুরা। </a:t>
            </a: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293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55112E-17 L 0.46684 0.2229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036" y="180109"/>
            <a:ext cx="11817927" cy="651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68982" y="180109"/>
            <a:ext cx="26046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3310" y="5593002"/>
            <a:ext cx="7065818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দেহের রেচন তন্ত্র।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8103"/>
            <a:ext cx="5306291" cy="435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26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180109"/>
            <a:ext cx="11817927" cy="651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44290" y="460775"/>
            <a:ext cx="2590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শিক্ষন ফল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545" y="2865098"/>
            <a:ext cx="9116291" cy="24314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 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রেচন তন্ত্রকে সঙ্গায়িত করতে পারবে। </a:t>
            </a:r>
          </a:p>
          <a:p>
            <a:pPr lvl="0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রেচন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অঙ্গগুলোর গুরুত্ব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বৃক্ক ও যকৃতের কাজ বর্ণনা করতে পারবে।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05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036" y="173182"/>
            <a:ext cx="11817927" cy="651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11781" y="202194"/>
            <a:ext cx="326967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পরিকল্পনা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751375"/>
              </p:ext>
            </p:extLst>
          </p:nvPr>
        </p:nvGraphicFramePr>
        <p:xfrm>
          <a:off x="248194" y="1083261"/>
          <a:ext cx="11756769" cy="54549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8763">
                  <a:extLst>
                    <a:ext uri="{9D8B030D-6E8A-4147-A177-3AD203B41FA5}">
                      <a16:colId xmlns:a16="http://schemas.microsoft.com/office/drawing/2014/main" val="1315577623"/>
                    </a:ext>
                  </a:extLst>
                </a:gridCol>
                <a:gridCol w="1867898">
                  <a:extLst>
                    <a:ext uri="{9D8B030D-6E8A-4147-A177-3AD203B41FA5}">
                      <a16:colId xmlns:a16="http://schemas.microsoft.com/office/drawing/2014/main" val="3077048212"/>
                    </a:ext>
                  </a:extLst>
                </a:gridCol>
                <a:gridCol w="4724683">
                  <a:extLst>
                    <a:ext uri="{9D8B030D-6E8A-4147-A177-3AD203B41FA5}">
                      <a16:colId xmlns:a16="http://schemas.microsoft.com/office/drawing/2014/main" val="325731403"/>
                    </a:ext>
                  </a:extLst>
                </a:gridCol>
                <a:gridCol w="1428393">
                  <a:extLst>
                    <a:ext uri="{9D8B030D-6E8A-4147-A177-3AD203B41FA5}">
                      <a16:colId xmlns:a16="http://schemas.microsoft.com/office/drawing/2014/main" val="1316261284"/>
                    </a:ext>
                  </a:extLst>
                </a:gridCol>
                <a:gridCol w="2637032">
                  <a:extLst>
                    <a:ext uri="{9D8B030D-6E8A-4147-A177-3AD203B41FA5}">
                      <a16:colId xmlns:a16="http://schemas.microsoft.com/office/drawing/2014/main" val="130504952"/>
                    </a:ext>
                  </a:extLst>
                </a:gridCol>
              </a:tblGrid>
              <a:tr h="764015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ধাপ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কার্য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উপকরণ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347320"/>
                  </a:ext>
                </a:extLst>
              </a:tr>
              <a:tr h="592875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প্রস্ততি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কৌশল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বিনিময়,শ্রেণি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বিন্যাস,রোল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৫মিনিট 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বই,মার্কার,ডাস্টার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972300"/>
                  </a:ext>
                </a:extLst>
              </a:tr>
              <a:tr h="592875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শিখনফল-১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পূর্বের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ক্লাস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যাচাই,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আলোচনা,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চার্ট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প্রদর্শন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536834"/>
                  </a:ext>
                </a:extLst>
              </a:tr>
              <a:tr h="699680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শিখনফল-২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আলোচনা,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চার্ট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প্রদর্শন,একক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949876"/>
                  </a:ext>
                </a:extLst>
              </a:tr>
              <a:tr h="699680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শিখনফল-৩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আলোচনা,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চার্ট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প্রদর্শন,ভিডিও,দলিয়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১৫মিনিট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33123"/>
                  </a:ext>
                </a:extLst>
              </a:tr>
              <a:tr h="699680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মূল্যায়ন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সৃজনশীল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তৈরীর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935227"/>
                  </a:ext>
                </a:extLst>
              </a:tr>
              <a:tr h="699680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বাড়ির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নতুন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তৈরীর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013289"/>
                  </a:ext>
                </a:extLst>
              </a:tr>
              <a:tr h="699680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সমাপ্তি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সকলকে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ধন্যবাদ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জানিয়ে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100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95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036" y="173182"/>
            <a:ext cx="11817927" cy="651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92" y="1648691"/>
            <a:ext cx="6453088" cy="31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User\My Documents\Downloads\watergla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8904" y="2270701"/>
            <a:ext cx="2590800" cy="2895600"/>
          </a:xfrm>
          <a:prstGeom prst="rect">
            <a:avLst/>
          </a:prstGeom>
          <a:noFill/>
        </p:spPr>
      </p:pic>
      <p:sp>
        <p:nvSpPr>
          <p:cNvPr id="6" name="Freeform 5"/>
          <p:cNvSpPr/>
          <p:nvPr/>
        </p:nvSpPr>
        <p:spPr>
          <a:xfrm>
            <a:off x="2219856" y="2548514"/>
            <a:ext cx="888895" cy="555625"/>
          </a:xfrm>
          <a:custGeom>
            <a:avLst/>
            <a:gdLst>
              <a:gd name="connsiteX0" fmla="*/ 131222 w 740822"/>
              <a:gd name="connsiteY0" fmla="*/ 213500 h 324336"/>
              <a:gd name="connsiteX1" fmla="*/ 75804 w 740822"/>
              <a:gd name="connsiteY1" fmla="*/ 227354 h 324336"/>
              <a:gd name="connsiteX2" fmla="*/ 61949 w 740822"/>
              <a:gd name="connsiteY2" fmla="*/ 268918 h 324336"/>
              <a:gd name="connsiteX3" fmla="*/ 117367 w 740822"/>
              <a:gd name="connsiteY3" fmla="*/ 282772 h 324336"/>
              <a:gd name="connsiteX4" fmla="*/ 158931 w 740822"/>
              <a:gd name="connsiteY4" fmla="*/ 296627 h 324336"/>
              <a:gd name="connsiteX5" fmla="*/ 463731 w 740822"/>
              <a:gd name="connsiteY5" fmla="*/ 282772 h 324336"/>
              <a:gd name="connsiteX6" fmla="*/ 616131 w 740822"/>
              <a:gd name="connsiteY6" fmla="*/ 255063 h 324336"/>
              <a:gd name="connsiteX7" fmla="*/ 657695 w 740822"/>
              <a:gd name="connsiteY7" fmla="*/ 227354 h 324336"/>
              <a:gd name="connsiteX8" fmla="*/ 657695 w 740822"/>
              <a:gd name="connsiteY8" fmla="*/ 130372 h 324336"/>
              <a:gd name="connsiteX9" fmla="*/ 616131 w 740822"/>
              <a:gd name="connsiteY9" fmla="*/ 116518 h 324336"/>
              <a:gd name="connsiteX10" fmla="*/ 574567 w 740822"/>
              <a:gd name="connsiteY10" fmla="*/ 88809 h 324336"/>
              <a:gd name="connsiteX11" fmla="*/ 463731 w 740822"/>
              <a:gd name="connsiteY11" fmla="*/ 61100 h 324336"/>
              <a:gd name="connsiteX12" fmla="*/ 75804 w 740822"/>
              <a:gd name="connsiteY12" fmla="*/ 88809 h 324336"/>
              <a:gd name="connsiteX13" fmla="*/ 34240 w 740822"/>
              <a:gd name="connsiteY13" fmla="*/ 116518 h 324336"/>
              <a:gd name="connsiteX14" fmla="*/ 20386 w 740822"/>
              <a:gd name="connsiteY14" fmla="*/ 158081 h 324336"/>
              <a:gd name="connsiteX15" fmla="*/ 34240 w 740822"/>
              <a:gd name="connsiteY15" fmla="*/ 241209 h 324336"/>
              <a:gd name="connsiteX16" fmla="*/ 117367 w 740822"/>
              <a:gd name="connsiteY16" fmla="*/ 324336 h 324336"/>
              <a:gd name="connsiteX17" fmla="*/ 519149 w 740822"/>
              <a:gd name="connsiteY17" fmla="*/ 310481 h 324336"/>
              <a:gd name="connsiteX18" fmla="*/ 740822 w 740822"/>
              <a:gd name="connsiteY18" fmla="*/ 282772 h 324336"/>
              <a:gd name="connsiteX19" fmla="*/ 713113 w 740822"/>
              <a:gd name="connsiteY19" fmla="*/ 199645 h 324336"/>
              <a:gd name="connsiteX20" fmla="*/ 629986 w 740822"/>
              <a:gd name="connsiteY20" fmla="*/ 116518 h 324336"/>
              <a:gd name="connsiteX21" fmla="*/ 533004 w 740822"/>
              <a:gd name="connsiteY21" fmla="*/ 88809 h 324336"/>
              <a:gd name="connsiteX22" fmla="*/ 491440 w 740822"/>
              <a:gd name="connsiteY22" fmla="*/ 74954 h 324336"/>
              <a:gd name="connsiteX23" fmla="*/ 325186 w 740822"/>
              <a:gd name="connsiteY23" fmla="*/ 88809 h 324336"/>
              <a:gd name="connsiteX24" fmla="*/ 214349 w 740822"/>
              <a:gd name="connsiteY24" fmla="*/ 102663 h 324336"/>
              <a:gd name="connsiteX25" fmla="*/ 200495 w 740822"/>
              <a:gd name="connsiteY25" fmla="*/ 144227 h 324336"/>
              <a:gd name="connsiteX26" fmla="*/ 242058 w 740822"/>
              <a:gd name="connsiteY26" fmla="*/ 171936 h 324336"/>
              <a:gd name="connsiteX27" fmla="*/ 339040 w 740822"/>
              <a:gd name="connsiteY27" fmla="*/ 185791 h 324336"/>
              <a:gd name="connsiteX28" fmla="*/ 422167 w 740822"/>
              <a:gd name="connsiteY28" fmla="*/ 199645 h 324336"/>
              <a:gd name="connsiteX29" fmla="*/ 671549 w 740822"/>
              <a:gd name="connsiteY29" fmla="*/ 171936 h 324336"/>
              <a:gd name="connsiteX30" fmla="*/ 726967 w 740822"/>
              <a:gd name="connsiteY30" fmla="*/ 144227 h 324336"/>
              <a:gd name="connsiteX31" fmla="*/ 713113 w 740822"/>
              <a:gd name="connsiteY31" fmla="*/ 88809 h 324336"/>
              <a:gd name="connsiteX32" fmla="*/ 519149 w 740822"/>
              <a:gd name="connsiteY32" fmla="*/ 47245 h 324336"/>
              <a:gd name="connsiteX33" fmla="*/ 283622 w 740822"/>
              <a:gd name="connsiteY33" fmla="*/ 61100 h 324336"/>
              <a:gd name="connsiteX34" fmla="*/ 228204 w 740822"/>
              <a:gd name="connsiteY34" fmla="*/ 74954 h 324336"/>
              <a:gd name="connsiteX35" fmla="*/ 158931 w 740822"/>
              <a:gd name="connsiteY35" fmla="*/ 88809 h 324336"/>
              <a:gd name="connsiteX36" fmla="*/ 117367 w 740822"/>
              <a:gd name="connsiteY36" fmla="*/ 116518 h 324336"/>
              <a:gd name="connsiteX37" fmla="*/ 103513 w 740822"/>
              <a:gd name="connsiteY37" fmla="*/ 199645 h 324336"/>
              <a:gd name="connsiteX38" fmla="*/ 283622 w 740822"/>
              <a:gd name="connsiteY38" fmla="*/ 241209 h 324336"/>
              <a:gd name="connsiteX39" fmla="*/ 574567 w 740822"/>
              <a:gd name="connsiteY39" fmla="*/ 227354 h 324336"/>
              <a:gd name="connsiteX40" fmla="*/ 657695 w 740822"/>
              <a:gd name="connsiteY40" fmla="*/ 199645 h 324336"/>
              <a:gd name="connsiteX41" fmla="*/ 685404 w 740822"/>
              <a:gd name="connsiteY41" fmla="*/ 144227 h 324336"/>
              <a:gd name="connsiteX42" fmla="*/ 574567 w 740822"/>
              <a:gd name="connsiteY42" fmla="*/ 33391 h 324336"/>
              <a:gd name="connsiteX43" fmla="*/ 242058 w 740822"/>
              <a:gd name="connsiteY43" fmla="*/ 47245 h 324336"/>
              <a:gd name="connsiteX44" fmla="*/ 172786 w 740822"/>
              <a:gd name="connsiteY44" fmla="*/ 61100 h 324336"/>
              <a:gd name="connsiteX45" fmla="*/ 131222 w 740822"/>
              <a:gd name="connsiteY45" fmla="*/ 102663 h 324336"/>
              <a:gd name="connsiteX46" fmla="*/ 117367 w 740822"/>
              <a:gd name="connsiteY46" fmla="*/ 144227 h 324336"/>
              <a:gd name="connsiteX47" fmla="*/ 186640 w 740822"/>
              <a:gd name="connsiteY47" fmla="*/ 213500 h 324336"/>
              <a:gd name="connsiteX48" fmla="*/ 629986 w 740822"/>
              <a:gd name="connsiteY48" fmla="*/ 199645 h 324336"/>
              <a:gd name="connsiteX49" fmla="*/ 643840 w 740822"/>
              <a:gd name="connsiteY49" fmla="*/ 116518 h 324336"/>
              <a:gd name="connsiteX50" fmla="*/ 297477 w 740822"/>
              <a:gd name="connsiteY50" fmla="*/ 130372 h 324336"/>
              <a:gd name="connsiteX51" fmla="*/ 255913 w 740822"/>
              <a:gd name="connsiteY51" fmla="*/ 144227 h 324336"/>
              <a:gd name="connsiteX52" fmla="*/ 200495 w 740822"/>
              <a:gd name="connsiteY52" fmla="*/ 158081 h 324336"/>
              <a:gd name="connsiteX53" fmla="*/ 242058 w 740822"/>
              <a:gd name="connsiteY53" fmla="*/ 213500 h 324336"/>
              <a:gd name="connsiteX54" fmla="*/ 311331 w 740822"/>
              <a:gd name="connsiteY54" fmla="*/ 227354 h 324336"/>
              <a:gd name="connsiteX55" fmla="*/ 533004 w 740822"/>
              <a:gd name="connsiteY55" fmla="*/ 213500 h 324336"/>
              <a:gd name="connsiteX56" fmla="*/ 574567 w 740822"/>
              <a:gd name="connsiteY56" fmla="*/ 199645 h 324336"/>
              <a:gd name="connsiteX57" fmla="*/ 519149 w 740822"/>
              <a:gd name="connsiteY57" fmla="*/ 130372 h 324336"/>
              <a:gd name="connsiteX58" fmla="*/ 186640 w 740822"/>
              <a:gd name="connsiteY58" fmla="*/ 144227 h 324336"/>
              <a:gd name="connsiteX59" fmla="*/ 200495 w 740822"/>
              <a:gd name="connsiteY59" fmla="*/ 185791 h 324336"/>
              <a:gd name="connsiteX60" fmla="*/ 477586 w 740822"/>
              <a:gd name="connsiteY60" fmla="*/ 171936 h 324336"/>
              <a:gd name="connsiteX61" fmla="*/ 103513 w 740822"/>
              <a:gd name="connsiteY61" fmla="*/ 144227 h 324336"/>
              <a:gd name="connsiteX62" fmla="*/ 131222 w 740822"/>
              <a:gd name="connsiteY62" fmla="*/ 185791 h 324336"/>
              <a:gd name="connsiteX63" fmla="*/ 172786 w 740822"/>
              <a:gd name="connsiteY63" fmla="*/ 213500 h 324336"/>
              <a:gd name="connsiteX64" fmla="*/ 269767 w 740822"/>
              <a:gd name="connsiteY64" fmla="*/ 255063 h 324336"/>
              <a:gd name="connsiteX65" fmla="*/ 616131 w 740822"/>
              <a:gd name="connsiteY65" fmla="*/ 241209 h 324336"/>
              <a:gd name="connsiteX66" fmla="*/ 726967 w 740822"/>
              <a:gd name="connsiteY66" fmla="*/ 185791 h 324336"/>
              <a:gd name="connsiteX67" fmla="*/ 699258 w 740822"/>
              <a:gd name="connsiteY67" fmla="*/ 158081 h 324336"/>
              <a:gd name="connsiteX68" fmla="*/ 533004 w 740822"/>
              <a:gd name="connsiteY68" fmla="*/ 116518 h 324336"/>
              <a:gd name="connsiteX69" fmla="*/ 283622 w 740822"/>
              <a:gd name="connsiteY69" fmla="*/ 130372 h 324336"/>
              <a:gd name="connsiteX70" fmla="*/ 283622 w 740822"/>
              <a:gd name="connsiteY70" fmla="*/ 227354 h 324336"/>
              <a:gd name="connsiteX71" fmla="*/ 352895 w 740822"/>
              <a:gd name="connsiteY71" fmla="*/ 241209 h 324336"/>
              <a:gd name="connsiteX72" fmla="*/ 394458 w 740822"/>
              <a:gd name="connsiteY72" fmla="*/ 255063 h 324336"/>
              <a:gd name="connsiteX73" fmla="*/ 671549 w 740822"/>
              <a:gd name="connsiteY73" fmla="*/ 227354 h 324336"/>
              <a:gd name="connsiteX74" fmla="*/ 685404 w 740822"/>
              <a:gd name="connsiteY74" fmla="*/ 144227 h 324336"/>
              <a:gd name="connsiteX75" fmla="*/ 602277 w 740822"/>
              <a:gd name="connsiteY75" fmla="*/ 116518 h 324336"/>
              <a:gd name="connsiteX76" fmla="*/ 255913 w 740822"/>
              <a:gd name="connsiteY76" fmla="*/ 130372 h 324336"/>
              <a:gd name="connsiteX77" fmla="*/ 228204 w 740822"/>
              <a:gd name="connsiteY77" fmla="*/ 171936 h 324336"/>
              <a:gd name="connsiteX78" fmla="*/ 242058 w 740822"/>
              <a:gd name="connsiteY78" fmla="*/ 213500 h 324336"/>
              <a:gd name="connsiteX79" fmla="*/ 352895 w 740822"/>
              <a:gd name="connsiteY79" fmla="*/ 199645 h 324336"/>
              <a:gd name="connsiteX80" fmla="*/ 394458 w 740822"/>
              <a:gd name="connsiteY80" fmla="*/ 171936 h 324336"/>
              <a:gd name="connsiteX81" fmla="*/ 352895 w 740822"/>
              <a:gd name="connsiteY81" fmla="*/ 158081 h 324336"/>
              <a:gd name="connsiteX82" fmla="*/ 48095 w 740822"/>
              <a:gd name="connsiteY82" fmla="*/ 185791 h 324336"/>
              <a:gd name="connsiteX83" fmla="*/ 117367 w 740822"/>
              <a:gd name="connsiteY83" fmla="*/ 227354 h 324336"/>
              <a:gd name="connsiteX84" fmla="*/ 214349 w 740822"/>
              <a:gd name="connsiteY84" fmla="*/ 255063 h 324336"/>
              <a:gd name="connsiteX85" fmla="*/ 255913 w 740822"/>
              <a:gd name="connsiteY85" fmla="*/ 268918 h 324336"/>
              <a:gd name="connsiteX86" fmla="*/ 477586 w 740822"/>
              <a:gd name="connsiteY86" fmla="*/ 255063 h 324336"/>
              <a:gd name="connsiteX87" fmla="*/ 519149 w 740822"/>
              <a:gd name="connsiteY87" fmla="*/ 241209 h 324336"/>
              <a:gd name="connsiteX88" fmla="*/ 491440 w 740822"/>
              <a:gd name="connsiteY88" fmla="*/ 185791 h 324336"/>
              <a:gd name="connsiteX89" fmla="*/ 449877 w 740822"/>
              <a:gd name="connsiteY89" fmla="*/ 158081 h 324336"/>
              <a:gd name="connsiteX90" fmla="*/ 339040 w 740822"/>
              <a:gd name="connsiteY90" fmla="*/ 171936 h 324336"/>
              <a:gd name="connsiteX91" fmla="*/ 352895 w 740822"/>
              <a:gd name="connsiteY91" fmla="*/ 227354 h 324336"/>
              <a:gd name="connsiteX92" fmla="*/ 449877 w 740822"/>
              <a:gd name="connsiteY92" fmla="*/ 268918 h 324336"/>
              <a:gd name="connsiteX93" fmla="*/ 643840 w 740822"/>
              <a:gd name="connsiteY93" fmla="*/ 241209 h 324336"/>
              <a:gd name="connsiteX94" fmla="*/ 629986 w 740822"/>
              <a:gd name="connsiteY94" fmla="*/ 199645 h 324336"/>
              <a:gd name="connsiteX95" fmla="*/ 574567 w 740822"/>
              <a:gd name="connsiteY95" fmla="*/ 171936 h 324336"/>
              <a:gd name="connsiteX96" fmla="*/ 408313 w 740822"/>
              <a:gd name="connsiteY96" fmla="*/ 144227 h 324336"/>
              <a:gd name="connsiteX97" fmla="*/ 380604 w 740822"/>
              <a:gd name="connsiteY97" fmla="*/ 199645 h 324336"/>
              <a:gd name="connsiteX98" fmla="*/ 436022 w 740822"/>
              <a:gd name="connsiteY98" fmla="*/ 213500 h 324336"/>
              <a:gd name="connsiteX99" fmla="*/ 588422 w 740822"/>
              <a:gd name="connsiteY99" fmla="*/ 185791 h 324336"/>
              <a:gd name="connsiteX100" fmla="*/ 560713 w 740822"/>
              <a:gd name="connsiteY100" fmla="*/ 158081 h 324336"/>
              <a:gd name="connsiteX101" fmla="*/ 477586 w 740822"/>
              <a:gd name="connsiteY101" fmla="*/ 144227 h 324336"/>
              <a:gd name="connsiteX102" fmla="*/ 436022 w 740822"/>
              <a:gd name="connsiteY102" fmla="*/ 130372 h 324336"/>
              <a:gd name="connsiteX103" fmla="*/ 325186 w 740822"/>
              <a:gd name="connsiteY103" fmla="*/ 144227 h 324336"/>
              <a:gd name="connsiteX104" fmla="*/ 380604 w 740822"/>
              <a:gd name="connsiteY104" fmla="*/ 158081 h 324336"/>
              <a:gd name="connsiteX105" fmla="*/ 463731 w 740822"/>
              <a:gd name="connsiteY105" fmla="*/ 130372 h 324336"/>
              <a:gd name="connsiteX106" fmla="*/ 422167 w 740822"/>
              <a:gd name="connsiteY106" fmla="*/ 88809 h 324336"/>
              <a:gd name="connsiteX107" fmla="*/ 325186 w 740822"/>
              <a:gd name="connsiteY107" fmla="*/ 144227 h 324336"/>
              <a:gd name="connsiteX108" fmla="*/ 477586 w 740822"/>
              <a:gd name="connsiteY108" fmla="*/ 116518 h 324336"/>
              <a:gd name="connsiteX109" fmla="*/ 463731 w 740822"/>
              <a:gd name="connsiteY109" fmla="*/ 74954 h 324336"/>
              <a:gd name="connsiteX110" fmla="*/ 491440 w 740822"/>
              <a:gd name="connsiteY110" fmla="*/ 116518 h 324336"/>
              <a:gd name="connsiteX111" fmla="*/ 546858 w 740822"/>
              <a:gd name="connsiteY111" fmla="*/ 88809 h 324336"/>
              <a:gd name="connsiteX112" fmla="*/ 463731 w 740822"/>
              <a:gd name="connsiteY112" fmla="*/ 47245 h 324336"/>
              <a:gd name="connsiteX113" fmla="*/ 519149 w 740822"/>
              <a:gd name="connsiteY113" fmla="*/ 144227 h 324336"/>
              <a:gd name="connsiteX114" fmla="*/ 560713 w 740822"/>
              <a:gd name="connsiteY114" fmla="*/ 130372 h 324336"/>
              <a:gd name="connsiteX115" fmla="*/ 574567 w 740822"/>
              <a:gd name="connsiteY115" fmla="*/ 74954 h 324336"/>
              <a:gd name="connsiteX116" fmla="*/ 602277 w 740822"/>
              <a:gd name="connsiteY116" fmla="*/ 102663 h 324336"/>
              <a:gd name="connsiteX117" fmla="*/ 713113 w 740822"/>
              <a:gd name="connsiteY117" fmla="*/ 116518 h 324336"/>
              <a:gd name="connsiteX118" fmla="*/ 671549 w 740822"/>
              <a:gd name="connsiteY118" fmla="*/ 158081 h 324336"/>
              <a:gd name="connsiteX119" fmla="*/ 629986 w 740822"/>
              <a:gd name="connsiteY119" fmla="*/ 171936 h 324336"/>
              <a:gd name="connsiteX120" fmla="*/ 588422 w 740822"/>
              <a:gd name="connsiteY120" fmla="*/ 199645 h 324336"/>
              <a:gd name="connsiteX121" fmla="*/ 560713 w 740822"/>
              <a:gd name="connsiteY121" fmla="*/ 255063 h 324336"/>
              <a:gd name="connsiteX122" fmla="*/ 394458 w 740822"/>
              <a:gd name="connsiteY122" fmla="*/ 241209 h 324336"/>
              <a:gd name="connsiteX123" fmla="*/ 255913 w 740822"/>
              <a:gd name="connsiteY123" fmla="*/ 213500 h 324336"/>
              <a:gd name="connsiteX124" fmla="*/ 228204 w 740822"/>
              <a:gd name="connsiteY124" fmla="*/ 158081 h 324336"/>
              <a:gd name="connsiteX125" fmla="*/ 255913 w 740822"/>
              <a:gd name="connsiteY125" fmla="*/ 185791 h 324336"/>
              <a:gd name="connsiteX126" fmla="*/ 214349 w 740822"/>
              <a:gd name="connsiteY126" fmla="*/ 213500 h 324336"/>
              <a:gd name="connsiteX127" fmla="*/ 61949 w 740822"/>
              <a:gd name="connsiteY127" fmla="*/ 199645 h 324336"/>
              <a:gd name="connsiteX128" fmla="*/ 6531 w 740822"/>
              <a:gd name="connsiteY128" fmla="*/ 171936 h 324336"/>
              <a:gd name="connsiteX129" fmla="*/ 34240 w 740822"/>
              <a:gd name="connsiteY129" fmla="*/ 116518 h 324336"/>
              <a:gd name="connsiteX130" fmla="*/ 89658 w 740822"/>
              <a:gd name="connsiteY130" fmla="*/ 130372 h 324336"/>
              <a:gd name="connsiteX131" fmla="*/ 75804 w 740822"/>
              <a:gd name="connsiteY131" fmla="*/ 171936 h 324336"/>
              <a:gd name="connsiteX132" fmla="*/ 61949 w 740822"/>
              <a:gd name="connsiteY132" fmla="*/ 130372 h 324336"/>
              <a:gd name="connsiteX133" fmla="*/ 117367 w 740822"/>
              <a:gd name="connsiteY133" fmla="*/ 144227 h 324336"/>
              <a:gd name="connsiteX134" fmla="*/ 131222 w 740822"/>
              <a:gd name="connsiteY134" fmla="*/ 185791 h 324336"/>
              <a:gd name="connsiteX135" fmla="*/ 75804 w 740822"/>
              <a:gd name="connsiteY135" fmla="*/ 158081 h 32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740822" h="324336">
                <a:moveTo>
                  <a:pt x="131222" y="213500"/>
                </a:moveTo>
                <a:cubicBezTo>
                  <a:pt x="112749" y="218118"/>
                  <a:pt x="90673" y="215459"/>
                  <a:pt x="75804" y="227354"/>
                </a:cubicBezTo>
                <a:cubicBezTo>
                  <a:pt x="64400" y="236477"/>
                  <a:pt x="53187" y="257235"/>
                  <a:pt x="61949" y="268918"/>
                </a:cubicBezTo>
                <a:cubicBezTo>
                  <a:pt x="73374" y="284151"/>
                  <a:pt x="99058" y="277541"/>
                  <a:pt x="117367" y="282772"/>
                </a:cubicBezTo>
                <a:cubicBezTo>
                  <a:pt x="131409" y="286784"/>
                  <a:pt x="145076" y="292009"/>
                  <a:pt x="158931" y="296627"/>
                </a:cubicBezTo>
                <a:cubicBezTo>
                  <a:pt x="260531" y="292009"/>
                  <a:pt x="362285" y="290018"/>
                  <a:pt x="463731" y="282772"/>
                </a:cubicBezTo>
                <a:cubicBezTo>
                  <a:pt x="491313" y="280802"/>
                  <a:pt x="585346" y="261220"/>
                  <a:pt x="616131" y="255063"/>
                </a:cubicBezTo>
                <a:cubicBezTo>
                  <a:pt x="629986" y="245827"/>
                  <a:pt x="647293" y="240356"/>
                  <a:pt x="657695" y="227354"/>
                </a:cubicBezTo>
                <a:cubicBezTo>
                  <a:pt x="676807" y="203464"/>
                  <a:pt x="676086" y="153361"/>
                  <a:pt x="657695" y="130372"/>
                </a:cubicBezTo>
                <a:cubicBezTo>
                  <a:pt x="648572" y="118968"/>
                  <a:pt x="629986" y="121136"/>
                  <a:pt x="616131" y="116518"/>
                </a:cubicBezTo>
                <a:cubicBezTo>
                  <a:pt x="602276" y="107282"/>
                  <a:pt x="590216" y="94499"/>
                  <a:pt x="574567" y="88809"/>
                </a:cubicBezTo>
                <a:cubicBezTo>
                  <a:pt x="538777" y="75795"/>
                  <a:pt x="463731" y="61100"/>
                  <a:pt x="463731" y="61100"/>
                </a:cubicBezTo>
                <a:cubicBezTo>
                  <a:pt x="334422" y="70336"/>
                  <a:pt x="204377" y="72219"/>
                  <a:pt x="75804" y="88809"/>
                </a:cubicBezTo>
                <a:cubicBezTo>
                  <a:pt x="59290" y="90940"/>
                  <a:pt x="44642" y="103516"/>
                  <a:pt x="34240" y="116518"/>
                </a:cubicBezTo>
                <a:cubicBezTo>
                  <a:pt x="25117" y="127922"/>
                  <a:pt x="25004" y="144227"/>
                  <a:pt x="20386" y="158081"/>
                </a:cubicBezTo>
                <a:cubicBezTo>
                  <a:pt x="25004" y="185790"/>
                  <a:pt x="23807" y="215127"/>
                  <a:pt x="34240" y="241209"/>
                </a:cubicBezTo>
                <a:cubicBezTo>
                  <a:pt x="52986" y="288075"/>
                  <a:pt x="80249" y="299591"/>
                  <a:pt x="117367" y="324336"/>
                </a:cubicBezTo>
                <a:lnTo>
                  <a:pt x="519149" y="310481"/>
                </a:lnTo>
                <a:cubicBezTo>
                  <a:pt x="574454" y="307570"/>
                  <a:pt x="681966" y="291180"/>
                  <a:pt x="740822" y="282772"/>
                </a:cubicBezTo>
                <a:cubicBezTo>
                  <a:pt x="731586" y="255063"/>
                  <a:pt x="729315" y="223947"/>
                  <a:pt x="713113" y="199645"/>
                </a:cubicBezTo>
                <a:cubicBezTo>
                  <a:pt x="691376" y="167040"/>
                  <a:pt x="667161" y="128910"/>
                  <a:pt x="629986" y="116518"/>
                </a:cubicBezTo>
                <a:cubicBezTo>
                  <a:pt x="530329" y="83298"/>
                  <a:pt x="654780" y="123602"/>
                  <a:pt x="533004" y="88809"/>
                </a:cubicBezTo>
                <a:cubicBezTo>
                  <a:pt x="518962" y="84797"/>
                  <a:pt x="505295" y="79572"/>
                  <a:pt x="491440" y="74954"/>
                </a:cubicBezTo>
                <a:lnTo>
                  <a:pt x="325186" y="88809"/>
                </a:lnTo>
                <a:cubicBezTo>
                  <a:pt x="288138" y="92514"/>
                  <a:pt x="248373" y="87541"/>
                  <a:pt x="214349" y="102663"/>
                </a:cubicBezTo>
                <a:cubicBezTo>
                  <a:pt x="201004" y="108594"/>
                  <a:pt x="205113" y="130372"/>
                  <a:pt x="200495" y="144227"/>
                </a:cubicBezTo>
                <a:cubicBezTo>
                  <a:pt x="214349" y="153463"/>
                  <a:pt x="226109" y="167151"/>
                  <a:pt x="242058" y="171936"/>
                </a:cubicBezTo>
                <a:cubicBezTo>
                  <a:pt x="273336" y="181320"/>
                  <a:pt x="306764" y="180826"/>
                  <a:pt x="339040" y="185791"/>
                </a:cubicBezTo>
                <a:cubicBezTo>
                  <a:pt x="366805" y="190062"/>
                  <a:pt x="394458" y="195027"/>
                  <a:pt x="422167" y="199645"/>
                </a:cubicBezTo>
                <a:cubicBezTo>
                  <a:pt x="510177" y="193778"/>
                  <a:pt x="592389" y="205862"/>
                  <a:pt x="671549" y="171936"/>
                </a:cubicBezTo>
                <a:cubicBezTo>
                  <a:pt x="690532" y="163800"/>
                  <a:pt x="708494" y="153463"/>
                  <a:pt x="726967" y="144227"/>
                </a:cubicBezTo>
                <a:cubicBezTo>
                  <a:pt x="722349" y="125754"/>
                  <a:pt x="727570" y="101201"/>
                  <a:pt x="713113" y="88809"/>
                </a:cubicBezTo>
                <a:cubicBezTo>
                  <a:pt x="679408" y="59919"/>
                  <a:pt x="550938" y="51219"/>
                  <a:pt x="519149" y="47245"/>
                </a:cubicBezTo>
                <a:cubicBezTo>
                  <a:pt x="440640" y="51863"/>
                  <a:pt x="361912" y="53644"/>
                  <a:pt x="283622" y="61100"/>
                </a:cubicBezTo>
                <a:cubicBezTo>
                  <a:pt x="264667" y="62905"/>
                  <a:pt x="246792" y="70823"/>
                  <a:pt x="228204" y="74954"/>
                </a:cubicBezTo>
                <a:cubicBezTo>
                  <a:pt x="205216" y="80062"/>
                  <a:pt x="182022" y="84191"/>
                  <a:pt x="158931" y="88809"/>
                </a:cubicBezTo>
                <a:cubicBezTo>
                  <a:pt x="145076" y="98045"/>
                  <a:pt x="129141" y="104744"/>
                  <a:pt x="117367" y="116518"/>
                </a:cubicBezTo>
                <a:cubicBezTo>
                  <a:pt x="100179" y="133706"/>
                  <a:pt x="68060" y="174321"/>
                  <a:pt x="103513" y="199645"/>
                </a:cubicBezTo>
                <a:cubicBezTo>
                  <a:pt x="141548" y="226813"/>
                  <a:pt x="242777" y="235374"/>
                  <a:pt x="283622" y="241209"/>
                </a:cubicBezTo>
                <a:cubicBezTo>
                  <a:pt x="380604" y="236591"/>
                  <a:pt x="478069" y="238076"/>
                  <a:pt x="574567" y="227354"/>
                </a:cubicBezTo>
                <a:cubicBezTo>
                  <a:pt x="603597" y="224128"/>
                  <a:pt x="657695" y="199645"/>
                  <a:pt x="657695" y="199645"/>
                </a:cubicBezTo>
                <a:cubicBezTo>
                  <a:pt x="666931" y="181172"/>
                  <a:pt x="685404" y="164880"/>
                  <a:pt x="685404" y="144227"/>
                </a:cubicBezTo>
                <a:cubicBezTo>
                  <a:pt x="685404" y="65797"/>
                  <a:pt x="631090" y="61652"/>
                  <a:pt x="574567" y="33391"/>
                </a:cubicBezTo>
                <a:cubicBezTo>
                  <a:pt x="463731" y="38009"/>
                  <a:pt x="352728" y="39613"/>
                  <a:pt x="242058" y="47245"/>
                </a:cubicBezTo>
                <a:cubicBezTo>
                  <a:pt x="218566" y="48865"/>
                  <a:pt x="193848" y="50569"/>
                  <a:pt x="172786" y="61100"/>
                </a:cubicBezTo>
                <a:cubicBezTo>
                  <a:pt x="155261" y="69862"/>
                  <a:pt x="145077" y="88809"/>
                  <a:pt x="131222" y="102663"/>
                </a:cubicBezTo>
                <a:cubicBezTo>
                  <a:pt x="126604" y="116518"/>
                  <a:pt x="117367" y="129623"/>
                  <a:pt x="117367" y="144227"/>
                </a:cubicBezTo>
                <a:cubicBezTo>
                  <a:pt x="117367" y="195191"/>
                  <a:pt x="146990" y="193675"/>
                  <a:pt x="186640" y="213500"/>
                </a:cubicBezTo>
                <a:cubicBezTo>
                  <a:pt x="334422" y="208882"/>
                  <a:pt x="483088" y="216434"/>
                  <a:pt x="629986" y="199645"/>
                </a:cubicBezTo>
                <a:cubicBezTo>
                  <a:pt x="712588" y="190205"/>
                  <a:pt x="657547" y="137078"/>
                  <a:pt x="643840" y="116518"/>
                </a:cubicBezTo>
                <a:cubicBezTo>
                  <a:pt x="528386" y="121136"/>
                  <a:pt x="412730" y="122140"/>
                  <a:pt x="297477" y="130372"/>
                </a:cubicBezTo>
                <a:cubicBezTo>
                  <a:pt x="282910" y="131412"/>
                  <a:pt x="269955" y="140215"/>
                  <a:pt x="255913" y="144227"/>
                </a:cubicBezTo>
                <a:cubicBezTo>
                  <a:pt x="237604" y="149458"/>
                  <a:pt x="218968" y="153463"/>
                  <a:pt x="200495" y="158081"/>
                </a:cubicBezTo>
                <a:cubicBezTo>
                  <a:pt x="214349" y="176554"/>
                  <a:pt x="222477" y="201262"/>
                  <a:pt x="242058" y="213500"/>
                </a:cubicBezTo>
                <a:cubicBezTo>
                  <a:pt x="262027" y="225981"/>
                  <a:pt x="287783" y="227354"/>
                  <a:pt x="311331" y="227354"/>
                </a:cubicBezTo>
                <a:cubicBezTo>
                  <a:pt x="385366" y="227354"/>
                  <a:pt x="459113" y="218118"/>
                  <a:pt x="533004" y="213500"/>
                </a:cubicBezTo>
                <a:cubicBezTo>
                  <a:pt x="546858" y="208882"/>
                  <a:pt x="569143" y="213204"/>
                  <a:pt x="574567" y="199645"/>
                </a:cubicBezTo>
                <a:cubicBezTo>
                  <a:pt x="597080" y="143362"/>
                  <a:pt x="548168" y="140045"/>
                  <a:pt x="519149" y="130372"/>
                </a:cubicBezTo>
                <a:cubicBezTo>
                  <a:pt x="408313" y="134990"/>
                  <a:pt x="295932" y="125219"/>
                  <a:pt x="186640" y="144227"/>
                </a:cubicBezTo>
                <a:cubicBezTo>
                  <a:pt x="172252" y="146729"/>
                  <a:pt x="185957" y="184406"/>
                  <a:pt x="200495" y="185791"/>
                </a:cubicBezTo>
                <a:cubicBezTo>
                  <a:pt x="292557" y="194559"/>
                  <a:pt x="385222" y="176554"/>
                  <a:pt x="477586" y="171936"/>
                </a:cubicBezTo>
                <a:cubicBezTo>
                  <a:pt x="389968" y="40508"/>
                  <a:pt x="437475" y="86146"/>
                  <a:pt x="103513" y="144227"/>
                </a:cubicBezTo>
                <a:cubicBezTo>
                  <a:pt x="87108" y="147080"/>
                  <a:pt x="119448" y="174017"/>
                  <a:pt x="131222" y="185791"/>
                </a:cubicBezTo>
                <a:cubicBezTo>
                  <a:pt x="142996" y="197565"/>
                  <a:pt x="158329" y="205239"/>
                  <a:pt x="172786" y="213500"/>
                </a:cubicBezTo>
                <a:cubicBezTo>
                  <a:pt x="220723" y="240893"/>
                  <a:pt x="223136" y="239520"/>
                  <a:pt x="269767" y="255063"/>
                </a:cubicBezTo>
                <a:cubicBezTo>
                  <a:pt x="385222" y="250445"/>
                  <a:pt x="500809" y="248417"/>
                  <a:pt x="616131" y="241209"/>
                </a:cubicBezTo>
                <a:cubicBezTo>
                  <a:pt x="724521" y="234435"/>
                  <a:pt x="704150" y="254244"/>
                  <a:pt x="726967" y="185791"/>
                </a:cubicBezTo>
                <a:cubicBezTo>
                  <a:pt x="717731" y="176554"/>
                  <a:pt x="710941" y="163923"/>
                  <a:pt x="699258" y="158081"/>
                </a:cubicBezTo>
                <a:cubicBezTo>
                  <a:pt x="644370" y="130637"/>
                  <a:pt x="592151" y="126376"/>
                  <a:pt x="533004" y="116518"/>
                </a:cubicBezTo>
                <a:cubicBezTo>
                  <a:pt x="449877" y="121136"/>
                  <a:pt x="365261" y="114044"/>
                  <a:pt x="283622" y="130372"/>
                </a:cubicBezTo>
                <a:cubicBezTo>
                  <a:pt x="228626" y="141371"/>
                  <a:pt x="268102" y="216268"/>
                  <a:pt x="283622" y="227354"/>
                </a:cubicBezTo>
                <a:cubicBezTo>
                  <a:pt x="302784" y="241041"/>
                  <a:pt x="330050" y="235498"/>
                  <a:pt x="352895" y="241209"/>
                </a:cubicBezTo>
                <a:cubicBezTo>
                  <a:pt x="367063" y="244751"/>
                  <a:pt x="380604" y="250445"/>
                  <a:pt x="394458" y="255063"/>
                </a:cubicBezTo>
                <a:cubicBezTo>
                  <a:pt x="486822" y="245827"/>
                  <a:pt x="581033" y="247926"/>
                  <a:pt x="671549" y="227354"/>
                </a:cubicBezTo>
                <a:cubicBezTo>
                  <a:pt x="702842" y="220242"/>
                  <a:pt x="708485" y="160714"/>
                  <a:pt x="685404" y="144227"/>
                </a:cubicBezTo>
                <a:cubicBezTo>
                  <a:pt x="661637" y="127250"/>
                  <a:pt x="602277" y="116518"/>
                  <a:pt x="602277" y="116518"/>
                </a:cubicBezTo>
                <a:cubicBezTo>
                  <a:pt x="486822" y="121136"/>
                  <a:pt x="370212" y="113439"/>
                  <a:pt x="255913" y="130372"/>
                </a:cubicBezTo>
                <a:cubicBezTo>
                  <a:pt x="239442" y="132812"/>
                  <a:pt x="230942" y="155511"/>
                  <a:pt x="228204" y="171936"/>
                </a:cubicBezTo>
                <a:cubicBezTo>
                  <a:pt x="225803" y="186341"/>
                  <a:pt x="237440" y="199645"/>
                  <a:pt x="242058" y="213500"/>
                </a:cubicBezTo>
                <a:cubicBezTo>
                  <a:pt x="279004" y="208882"/>
                  <a:pt x="316974" y="209442"/>
                  <a:pt x="352895" y="199645"/>
                </a:cubicBezTo>
                <a:cubicBezTo>
                  <a:pt x="368959" y="195264"/>
                  <a:pt x="394458" y="188587"/>
                  <a:pt x="394458" y="171936"/>
                </a:cubicBezTo>
                <a:cubicBezTo>
                  <a:pt x="394458" y="157332"/>
                  <a:pt x="366749" y="162699"/>
                  <a:pt x="352895" y="158081"/>
                </a:cubicBezTo>
                <a:cubicBezTo>
                  <a:pt x="251295" y="167318"/>
                  <a:pt x="145969" y="157005"/>
                  <a:pt x="48095" y="185791"/>
                </a:cubicBezTo>
                <a:cubicBezTo>
                  <a:pt x="22261" y="193389"/>
                  <a:pt x="92510" y="216997"/>
                  <a:pt x="117367" y="227354"/>
                </a:cubicBezTo>
                <a:cubicBezTo>
                  <a:pt x="148402" y="240285"/>
                  <a:pt x="182146" y="245402"/>
                  <a:pt x="214349" y="255063"/>
                </a:cubicBezTo>
                <a:cubicBezTo>
                  <a:pt x="228337" y="259259"/>
                  <a:pt x="242058" y="264300"/>
                  <a:pt x="255913" y="268918"/>
                </a:cubicBezTo>
                <a:cubicBezTo>
                  <a:pt x="329804" y="264300"/>
                  <a:pt x="403958" y="262813"/>
                  <a:pt x="477586" y="255063"/>
                </a:cubicBezTo>
                <a:cubicBezTo>
                  <a:pt x="492109" y="253534"/>
                  <a:pt x="516285" y="255529"/>
                  <a:pt x="519149" y="241209"/>
                </a:cubicBezTo>
                <a:cubicBezTo>
                  <a:pt x="523199" y="220957"/>
                  <a:pt x="504662" y="201657"/>
                  <a:pt x="491440" y="185791"/>
                </a:cubicBezTo>
                <a:cubicBezTo>
                  <a:pt x="480780" y="172999"/>
                  <a:pt x="463731" y="167318"/>
                  <a:pt x="449877" y="158081"/>
                </a:cubicBezTo>
                <a:cubicBezTo>
                  <a:pt x="412931" y="162699"/>
                  <a:pt x="369338" y="150295"/>
                  <a:pt x="339040" y="171936"/>
                </a:cubicBezTo>
                <a:cubicBezTo>
                  <a:pt x="323546" y="183004"/>
                  <a:pt x="340705" y="212726"/>
                  <a:pt x="352895" y="227354"/>
                </a:cubicBezTo>
                <a:cubicBezTo>
                  <a:pt x="366064" y="243157"/>
                  <a:pt x="427831" y="261569"/>
                  <a:pt x="449877" y="268918"/>
                </a:cubicBezTo>
                <a:cubicBezTo>
                  <a:pt x="514531" y="259682"/>
                  <a:pt x="582883" y="264654"/>
                  <a:pt x="643840" y="241209"/>
                </a:cubicBezTo>
                <a:cubicBezTo>
                  <a:pt x="657471" y="235966"/>
                  <a:pt x="640313" y="209972"/>
                  <a:pt x="629986" y="199645"/>
                </a:cubicBezTo>
                <a:cubicBezTo>
                  <a:pt x="615382" y="185041"/>
                  <a:pt x="593550" y="180072"/>
                  <a:pt x="574567" y="171936"/>
                </a:cubicBezTo>
                <a:cubicBezTo>
                  <a:pt x="517698" y="147563"/>
                  <a:pt x="477741" y="151941"/>
                  <a:pt x="408313" y="144227"/>
                </a:cubicBezTo>
                <a:cubicBezTo>
                  <a:pt x="399077" y="162700"/>
                  <a:pt x="372934" y="180469"/>
                  <a:pt x="380604" y="199645"/>
                </a:cubicBezTo>
                <a:cubicBezTo>
                  <a:pt x="387676" y="217324"/>
                  <a:pt x="417023" y="214767"/>
                  <a:pt x="436022" y="213500"/>
                </a:cubicBezTo>
                <a:cubicBezTo>
                  <a:pt x="487540" y="210066"/>
                  <a:pt x="537622" y="195027"/>
                  <a:pt x="588422" y="185791"/>
                </a:cubicBezTo>
                <a:cubicBezTo>
                  <a:pt x="579186" y="176554"/>
                  <a:pt x="572944" y="162668"/>
                  <a:pt x="560713" y="158081"/>
                </a:cubicBezTo>
                <a:cubicBezTo>
                  <a:pt x="534410" y="148217"/>
                  <a:pt x="505008" y="150321"/>
                  <a:pt x="477586" y="144227"/>
                </a:cubicBezTo>
                <a:cubicBezTo>
                  <a:pt x="463330" y="141059"/>
                  <a:pt x="449877" y="134990"/>
                  <a:pt x="436022" y="130372"/>
                </a:cubicBezTo>
                <a:cubicBezTo>
                  <a:pt x="399077" y="134990"/>
                  <a:pt x="358488" y="127576"/>
                  <a:pt x="325186" y="144227"/>
                </a:cubicBezTo>
                <a:cubicBezTo>
                  <a:pt x="308155" y="152742"/>
                  <a:pt x="361657" y="159976"/>
                  <a:pt x="380604" y="158081"/>
                </a:cubicBezTo>
                <a:cubicBezTo>
                  <a:pt x="409667" y="155175"/>
                  <a:pt x="436022" y="139608"/>
                  <a:pt x="463731" y="130372"/>
                </a:cubicBezTo>
                <a:cubicBezTo>
                  <a:pt x="449876" y="116518"/>
                  <a:pt x="441494" y="92030"/>
                  <a:pt x="422167" y="88809"/>
                </a:cubicBezTo>
                <a:cubicBezTo>
                  <a:pt x="251504" y="60365"/>
                  <a:pt x="285996" y="85441"/>
                  <a:pt x="325186" y="144227"/>
                </a:cubicBezTo>
                <a:cubicBezTo>
                  <a:pt x="375986" y="134991"/>
                  <a:pt x="431404" y="139609"/>
                  <a:pt x="477586" y="116518"/>
                </a:cubicBezTo>
                <a:cubicBezTo>
                  <a:pt x="490648" y="109987"/>
                  <a:pt x="449127" y="74954"/>
                  <a:pt x="463731" y="74954"/>
                </a:cubicBezTo>
                <a:cubicBezTo>
                  <a:pt x="480382" y="74954"/>
                  <a:pt x="482204" y="102663"/>
                  <a:pt x="491440" y="116518"/>
                </a:cubicBezTo>
                <a:cubicBezTo>
                  <a:pt x="509913" y="107282"/>
                  <a:pt x="543463" y="109181"/>
                  <a:pt x="546858" y="88809"/>
                </a:cubicBezTo>
                <a:cubicBezTo>
                  <a:pt x="561660" y="0"/>
                  <a:pt x="486010" y="39819"/>
                  <a:pt x="463731" y="47245"/>
                </a:cubicBezTo>
                <a:cubicBezTo>
                  <a:pt x="472697" y="101038"/>
                  <a:pt x="454726" y="144227"/>
                  <a:pt x="519149" y="144227"/>
                </a:cubicBezTo>
                <a:cubicBezTo>
                  <a:pt x="533753" y="144227"/>
                  <a:pt x="546858" y="134990"/>
                  <a:pt x="560713" y="130372"/>
                </a:cubicBezTo>
                <a:cubicBezTo>
                  <a:pt x="565331" y="111899"/>
                  <a:pt x="558724" y="85516"/>
                  <a:pt x="574567" y="74954"/>
                </a:cubicBezTo>
                <a:cubicBezTo>
                  <a:pt x="585436" y="67708"/>
                  <a:pt x="589766" y="98910"/>
                  <a:pt x="602277" y="102663"/>
                </a:cubicBezTo>
                <a:cubicBezTo>
                  <a:pt x="637940" y="113362"/>
                  <a:pt x="676168" y="111900"/>
                  <a:pt x="713113" y="116518"/>
                </a:cubicBezTo>
                <a:cubicBezTo>
                  <a:pt x="699258" y="130372"/>
                  <a:pt x="687852" y="147213"/>
                  <a:pt x="671549" y="158081"/>
                </a:cubicBezTo>
                <a:cubicBezTo>
                  <a:pt x="659398" y="166182"/>
                  <a:pt x="643048" y="165405"/>
                  <a:pt x="629986" y="171936"/>
                </a:cubicBezTo>
                <a:cubicBezTo>
                  <a:pt x="615093" y="179383"/>
                  <a:pt x="602277" y="190409"/>
                  <a:pt x="588422" y="199645"/>
                </a:cubicBezTo>
                <a:cubicBezTo>
                  <a:pt x="579186" y="218118"/>
                  <a:pt x="580908" y="250736"/>
                  <a:pt x="560713" y="255063"/>
                </a:cubicBezTo>
                <a:cubicBezTo>
                  <a:pt x="506337" y="266715"/>
                  <a:pt x="449728" y="247350"/>
                  <a:pt x="394458" y="241209"/>
                </a:cubicBezTo>
                <a:cubicBezTo>
                  <a:pt x="333320" y="234416"/>
                  <a:pt x="310948" y="227258"/>
                  <a:pt x="255913" y="213500"/>
                </a:cubicBezTo>
                <a:cubicBezTo>
                  <a:pt x="246677" y="195027"/>
                  <a:pt x="228204" y="178734"/>
                  <a:pt x="228204" y="158081"/>
                </a:cubicBezTo>
                <a:cubicBezTo>
                  <a:pt x="228204" y="145019"/>
                  <a:pt x="259081" y="173119"/>
                  <a:pt x="255913" y="185791"/>
                </a:cubicBezTo>
                <a:cubicBezTo>
                  <a:pt x="251874" y="201945"/>
                  <a:pt x="228204" y="204264"/>
                  <a:pt x="214349" y="213500"/>
                </a:cubicBezTo>
                <a:cubicBezTo>
                  <a:pt x="163549" y="208882"/>
                  <a:pt x="111968" y="209649"/>
                  <a:pt x="61949" y="199645"/>
                </a:cubicBezTo>
                <a:cubicBezTo>
                  <a:pt x="41697" y="195595"/>
                  <a:pt x="13062" y="191529"/>
                  <a:pt x="6531" y="171936"/>
                </a:cubicBezTo>
                <a:cubicBezTo>
                  <a:pt x="0" y="152343"/>
                  <a:pt x="25004" y="134991"/>
                  <a:pt x="34240" y="116518"/>
                </a:cubicBezTo>
                <a:cubicBezTo>
                  <a:pt x="52713" y="121136"/>
                  <a:pt x="78233" y="115139"/>
                  <a:pt x="89658" y="130372"/>
                </a:cubicBezTo>
                <a:cubicBezTo>
                  <a:pt x="98420" y="142055"/>
                  <a:pt x="90408" y="171936"/>
                  <a:pt x="75804" y="171936"/>
                </a:cubicBezTo>
                <a:cubicBezTo>
                  <a:pt x="61200" y="171936"/>
                  <a:pt x="49798" y="138473"/>
                  <a:pt x="61949" y="130372"/>
                </a:cubicBezTo>
                <a:cubicBezTo>
                  <a:pt x="77792" y="119810"/>
                  <a:pt x="98894" y="139609"/>
                  <a:pt x="117367" y="144227"/>
                </a:cubicBezTo>
                <a:cubicBezTo>
                  <a:pt x="121985" y="158082"/>
                  <a:pt x="145077" y="181173"/>
                  <a:pt x="131222" y="185791"/>
                </a:cubicBezTo>
                <a:cubicBezTo>
                  <a:pt x="111629" y="192322"/>
                  <a:pt x="75804" y="158081"/>
                  <a:pt x="75804" y="15808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Documents and Settings\User\My Documents\Downloads\55809_sieve.jpg"/>
          <p:cNvPicPr>
            <a:picLocks noChangeAspect="1" noChangeArrowheads="1"/>
          </p:cNvPicPr>
          <p:nvPr/>
        </p:nvPicPr>
        <p:blipFill>
          <a:blip r:embed="rId5" cstate="print"/>
          <a:srcRect l="10256" t="7143" r="10256" b="7143"/>
          <a:stretch>
            <a:fillRect/>
          </a:stretch>
        </p:blipFill>
        <p:spPr bwMode="auto">
          <a:xfrm>
            <a:off x="1521304" y="1123661"/>
            <a:ext cx="2438400" cy="1828800"/>
          </a:xfrm>
          <a:prstGeom prst="rect">
            <a:avLst/>
          </a:prstGeom>
          <a:noFill/>
        </p:spPr>
      </p:pic>
      <p:pic>
        <p:nvPicPr>
          <p:cNvPr id="8" name="Picture 2" descr="C:\Documents and Settings\User\My Documents\Downloads\Water - Dirty Water 1.jpg"/>
          <p:cNvPicPr>
            <a:picLocks noChangeAspect="1" noChangeArrowheads="1"/>
          </p:cNvPicPr>
          <p:nvPr/>
        </p:nvPicPr>
        <p:blipFill>
          <a:blip r:embed="rId6"/>
          <a:srcRect l="14825" t="9756" r="56140" b="9756"/>
          <a:stretch>
            <a:fillRect/>
          </a:stretch>
        </p:blipFill>
        <p:spPr bwMode="auto">
          <a:xfrm rot="13654635">
            <a:off x="2103869" y="402231"/>
            <a:ext cx="1557798" cy="20196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71572" y="415775"/>
            <a:ext cx="421178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গুলো লক্ষ্য করঃ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036" y="5551050"/>
            <a:ext cx="1178380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দেহের অঙ্গ গুলোর মধ্য একটি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অঙ্গ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আছে যা বর্জ্য পদার্থ ছাঁকনের কাজ করে।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8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180109"/>
            <a:ext cx="11817927" cy="651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 descr="C:\Users\user\Pictures\Moving-picture-diaphram-illustration-lungs-animated-gi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5243" y="1830925"/>
            <a:ext cx="2579610" cy="2286164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1597416" y="1252054"/>
            <a:ext cx="9721748" cy="4528912"/>
            <a:chOff x="14967" y="342730"/>
            <a:chExt cx="9459237" cy="5585259"/>
          </a:xfrm>
        </p:grpSpPr>
        <p:pic>
          <p:nvPicPr>
            <p:cNvPr id="16" name="Picture 2" descr="C:\Users\user\Pictures\1270819_orig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6417" y="342730"/>
              <a:ext cx="5740400" cy="4634513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14967" y="5206818"/>
              <a:ext cx="9459237" cy="72117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দেহ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নিঃশ্বাসের মাধ্যমে </a:t>
              </a:r>
              <a:r>
                <a:rPr lang="en-US" sz="3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বর্জ্য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পদার্থ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বের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bn-IN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94854" y="5971686"/>
            <a:ext cx="11416146" cy="59966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বিপাকের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 CO</a:t>
            </a:r>
            <a:r>
              <a:rPr lang="en-US" sz="3600" baseline="-25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নিঃশ্বা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সের মাধ্যমে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9" name="Down Arrow Callout 8"/>
          <p:cNvSpPr/>
          <p:nvPr/>
        </p:nvSpPr>
        <p:spPr>
          <a:xfrm>
            <a:off x="8238782" y="1151255"/>
            <a:ext cx="939776" cy="865035"/>
          </a:xfrm>
          <a:prstGeom prst="downArrowCallout">
            <a:avLst>
              <a:gd name="adj1" fmla="val 12302"/>
              <a:gd name="adj2" fmla="val 25000"/>
              <a:gd name="adj3" fmla="val 25000"/>
              <a:gd name="adj4" fmla="val 3888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3600" baseline="-25000" dirty="0">
                <a:latin typeface="NikoshBAN" pitchFamily="2" charset="0"/>
                <a:cs typeface="NikoshBAN" pitchFamily="2" charset="0"/>
              </a:rPr>
              <a:t>2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9570132" y="1052945"/>
            <a:ext cx="1096406" cy="1005003"/>
            <a:chOff x="7848600" y="640760"/>
            <a:chExt cx="1066800" cy="1239415"/>
          </a:xfrm>
        </p:grpSpPr>
        <p:sp>
          <p:nvSpPr>
            <p:cNvPr id="14" name="Down Arrow Callout 13"/>
            <p:cNvSpPr/>
            <p:nvPr/>
          </p:nvSpPr>
          <p:spPr>
            <a:xfrm rot="10800000">
              <a:off x="7848600" y="640760"/>
              <a:ext cx="914400" cy="1188039"/>
            </a:xfrm>
            <a:prstGeom prst="downArrowCallout">
              <a:avLst>
                <a:gd name="adj1" fmla="val 9127"/>
                <a:gd name="adj2" fmla="val 20238"/>
                <a:gd name="adj3" fmla="val 25000"/>
                <a:gd name="adj4" fmla="val 42568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24800" y="1295400"/>
              <a:ext cx="990600" cy="5847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CO</a:t>
              </a:r>
              <a:r>
                <a:rPr lang="en-US" sz="3200" baseline="-25000" dirty="0">
                  <a:latin typeface="NikoshBAN" pitchFamily="2" charset="0"/>
                  <a:cs typeface="NikoshBAN" pitchFamily="2" charset="0"/>
                </a:rPr>
                <a:t>2</a:t>
              </a:r>
              <a:endParaRPr lang="en-US" sz="2800" dirty="0"/>
            </a:p>
          </p:txBody>
        </p:sp>
      </p:grpSp>
      <p:sp>
        <p:nvSpPr>
          <p:cNvPr id="11" name="Curved Up Arrow 10"/>
          <p:cNvSpPr/>
          <p:nvPr/>
        </p:nvSpPr>
        <p:spPr>
          <a:xfrm rot="20327355">
            <a:off x="5457591" y="2975215"/>
            <a:ext cx="3413405" cy="863485"/>
          </a:xfrm>
          <a:prstGeom prst="curvedUpArrow">
            <a:avLst>
              <a:gd name="adj1" fmla="val 25000"/>
              <a:gd name="adj2" fmla="val 50000"/>
              <a:gd name="adj3" fmla="val 3201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01" y="2105111"/>
            <a:ext cx="2476702" cy="17532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4800" y="3967011"/>
            <a:ext cx="3890052" cy="4242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চুনের পানিকে ঘোলা করে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602182" y="157959"/>
            <a:ext cx="338050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টি লক্ষ্য করঃ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1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109" y="266950"/>
            <a:ext cx="11817927" cy="651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6363" y="350330"/>
            <a:ext cx="11416146" cy="6216725"/>
            <a:chOff x="177140" y="-678763"/>
            <a:chExt cx="8756871" cy="7609852"/>
          </a:xfrm>
        </p:grpSpPr>
        <p:sp>
          <p:nvSpPr>
            <p:cNvPr id="6" name="TextBox 5"/>
            <p:cNvSpPr txBox="1"/>
            <p:nvPr/>
          </p:nvSpPr>
          <p:spPr>
            <a:xfrm>
              <a:off x="762000" y="-678763"/>
              <a:ext cx="2337640" cy="86651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চিত্রটি লক্ষ্য করঃ </a:t>
              </a:r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1" descr="C:\Users\user\Pictures\Boy_Face_from_Venezuel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56831" y="-678763"/>
              <a:ext cx="4377180" cy="5868107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177140" y="5458481"/>
              <a:ext cx="7683517" cy="147260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বিপাকের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ফলে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সৃষ্ট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বর্জ্য</a:t>
              </a:r>
              <a:r>
                <a:rPr lang="bn-IN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“</a:t>
              </a:r>
              <a:r>
                <a:rPr lang="en-US" sz="3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লবণ</a:t>
              </a:r>
              <a:r>
                <a: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জাতীয়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ক্ষতিকর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পদার্থ</a:t>
              </a:r>
              <a:r>
                <a:rPr lang="bn-IN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” </a:t>
              </a:r>
              <a:r>
                <a:rPr lang="en-US" sz="3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চর্মের</a:t>
              </a:r>
              <a:r>
                <a: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দেহের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বাইরে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বের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6282" y="1345219"/>
              <a:ext cx="3209075" cy="1469315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দেহ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থেকে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কোন 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ধরণের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বর্জ্য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দেহের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বাইরে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বের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হ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চ্ছে। 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45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533</Words>
  <Application>Microsoft Office PowerPoint</Application>
  <PresentationFormat>Widescreen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33</cp:revision>
  <dcterms:created xsi:type="dcterms:W3CDTF">2020-08-28T03:24:54Z</dcterms:created>
  <dcterms:modified xsi:type="dcterms:W3CDTF">2020-08-30T07:17:13Z</dcterms:modified>
</cp:coreProperties>
</file>