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8" r:id="rId3"/>
    <p:sldId id="268" r:id="rId4"/>
    <p:sldId id="259" r:id="rId5"/>
    <p:sldId id="261" r:id="rId6"/>
    <p:sldId id="263" r:id="rId7"/>
    <p:sldId id="264" r:id="rId8"/>
    <p:sldId id="265" r:id="rId9"/>
    <p:sldId id="266" r:id="rId10"/>
    <p:sldId id="279" r:id="rId11"/>
    <p:sldId id="267" r:id="rId12"/>
    <p:sldId id="273" r:id="rId13"/>
    <p:sldId id="276" r:id="rId14"/>
    <p:sldId id="275" r:id="rId15"/>
    <p:sldId id="274" r:id="rId16"/>
    <p:sldId id="269" r:id="rId17"/>
    <p:sldId id="277" r:id="rId18"/>
    <p:sldId id="271" r:id="rId19"/>
    <p:sldId id="272" r:id="rId20"/>
    <p:sldId id="270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7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91951-967F-40DE-8225-0667C98127B1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A9ADB-999C-459E-AC99-43EE1A081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A9ADB-999C-459E-AC99-43EE1A081C7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E9A45-5DB6-483F-9A34-97F8A6765528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CBD1D-5797-41CF-A0C1-AC3CCEB42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E9A45-5DB6-483F-9A34-97F8A6765528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CBD1D-5797-41CF-A0C1-AC3CCEB42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E9A45-5DB6-483F-9A34-97F8A6765528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CBD1D-5797-41CF-A0C1-AC3CCEB42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E9A45-5DB6-483F-9A34-97F8A6765528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CBD1D-5797-41CF-A0C1-AC3CCEB42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E9A45-5DB6-483F-9A34-97F8A6765528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CBD1D-5797-41CF-A0C1-AC3CCEB42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E9A45-5DB6-483F-9A34-97F8A6765528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CBD1D-5797-41CF-A0C1-AC3CCEB42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E9A45-5DB6-483F-9A34-97F8A6765528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CBD1D-5797-41CF-A0C1-AC3CCEB42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E9A45-5DB6-483F-9A34-97F8A6765528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CBD1D-5797-41CF-A0C1-AC3CCEB42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E9A45-5DB6-483F-9A34-97F8A6765528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CBD1D-5797-41CF-A0C1-AC3CCEB42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E9A45-5DB6-483F-9A34-97F8A6765528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CBD1D-5797-41CF-A0C1-AC3CCEB42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E9A45-5DB6-483F-9A34-97F8A6765528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CBD1D-5797-41CF-A0C1-AC3CCEB42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0DE9A45-5DB6-483F-9A34-97F8A6765528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56CBD1D-5797-41CF-A0C1-AC3CCEB42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437236">
            <a:off x="767415" y="2709317"/>
            <a:ext cx="532977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endParaRPr lang="en-US" sz="4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9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B_IMG_14915262632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340754"/>
            <a:ext cx="3068121" cy="41456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300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437236">
            <a:off x="499531" y="1139864"/>
            <a:ext cx="7082970" cy="415498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ছবিগুলোতে</a:t>
            </a:r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দেখলাম</a:t>
            </a:r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300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437236">
            <a:off x="524122" y="1454311"/>
            <a:ext cx="4308803" cy="41395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আ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মাদের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আজকেরপাঠ</a:t>
            </a:r>
            <a:endParaRPr lang="en-US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15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মানুষ</a:t>
            </a:r>
            <a:endParaRPr lang="en-US" sz="115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B_IMG_14915262632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009414"/>
            <a:ext cx="3638556" cy="43511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300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609600"/>
            <a:ext cx="545077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B_IMG_14915262632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8945" y="1905000"/>
            <a:ext cx="1796455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300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20139364">
            <a:off x="4984612" y="1997820"/>
            <a:ext cx="92459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xagon 10"/>
          <p:cNvSpPr/>
          <p:nvPr/>
        </p:nvSpPr>
        <p:spPr>
          <a:xfrm rot="20527231">
            <a:off x="6208752" y="1046389"/>
            <a:ext cx="1686679" cy="1663285"/>
          </a:xfrm>
          <a:prstGeom prst="hex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-১৮৯৯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খ্রিঃ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Hexagon 11"/>
          <p:cNvSpPr/>
          <p:nvPr/>
        </p:nvSpPr>
        <p:spPr>
          <a:xfrm rot="20527231">
            <a:off x="6259895" y="1052943"/>
            <a:ext cx="1686679" cy="1829383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-১৯৭৬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খ্রিঃ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3657601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নজরুল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Hexagon 13"/>
          <p:cNvSpPr/>
          <p:nvPr/>
        </p:nvSpPr>
        <p:spPr>
          <a:xfrm rot="1077040">
            <a:off x="6259895" y="3491343"/>
            <a:ext cx="1686679" cy="1829383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পিতা-কাজী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ফকির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আহমেদ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938187">
            <a:off x="5157463" y="3182018"/>
            <a:ext cx="895823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/>
          <p:cNvSpPr/>
          <p:nvPr/>
        </p:nvSpPr>
        <p:spPr>
          <a:xfrm rot="1077040">
            <a:off x="6260654" y="3491990"/>
            <a:ext cx="1686679" cy="1829383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মাতা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জাহেদা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খাতুন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Hexagon 16"/>
          <p:cNvSpPr/>
          <p:nvPr/>
        </p:nvSpPr>
        <p:spPr>
          <a:xfrm rot="1467975">
            <a:off x="990600" y="3429000"/>
            <a:ext cx="1686679" cy="1829383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সাম্যবাদের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কবি,ইসলামী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রেঁনেসার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কবি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Hexagon 17"/>
          <p:cNvSpPr/>
          <p:nvPr/>
        </p:nvSpPr>
        <p:spPr>
          <a:xfrm rot="1286726">
            <a:off x="959662" y="3430568"/>
            <a:ext cx="1767230" cy="1832739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বিদ্রোহী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কবি,তিনি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দুখু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মিয়া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ight Arrow 18"/>
          <p:cNvSpPr/>
          <p:nvPr/>
        </p:nvSpPr>
        <p:spPr>
          <a:xfrm rot="8431475">
            <a:off x="2615730" y="3216772"/>
            <a:ext cx="886704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Hexagon 19"/>
          <p:cNvSpPr/>
          <p:nvPr/>
        </p:nvSpPr>
        <p:spPr>
          <a:xfrm rot="2016062">
            <a:off x="832250" y="1105364"/>
            <a:ext cx="1767230" cy="1742431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অগ্নিবীণা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বিষের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বাঁশী,চক্রবাক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কাব্যগ্রন্থ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ight Arrow 20"/>
          <p:cNvSpPr/>
          <p:nvPr/>
        </p:nvSpPr>
        <p:spPr>
          <a:xfrm rot="11555820">
            <a:off x="2488613" y="2097242"/>
            <a:ext cx="876433" cy="62837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xagon 21"/>
          <p:cNvSpPr/>
          <p:nvPr/>
        </p:nvSpPr>
        <p:spPr>
          <a:xfrm rot="2016062">
            <a:off x="867895" y="1105428"/>
            <a:ext cx="1767230" cy="1742431"/>
          </a:xfrm>
          <a:prstGeom prst="hexag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কলকাতা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বিশ্বঃ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জগত্তারিণী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বিঃহতে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ডি-লিট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লাভ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Hexagon 22"/>
          <p:cNvSpPr/>
          <p:nvPr/>
        </p:nvSpPr>
        <p:spPr>
          <a:xfrm>
            <a:off x="3669854" y="4558790"/>
            <a:ext cx="1686679" cy="1829383"/>
          </a:xfrm>
          <a:prstGeom prst="hex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করেন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ight Arrow 23"/>
          <p:cNvSpPr/>
          <p:nvPr/>
        </p:nvSpPr>
        <p:spPr>
          <a:xfrm rot="5400000">
            <a:off x="4188298" y="4002081"/>
            <a:ext cx="56399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xagon 24"/>
          <p:cNvSpPr/>
          <p:nvPr/>
        </p:nvSpPr>
        <p:spPr>
          <a:xfrm>
            <a:off x="3657600" y="4572000"/>
            <a:ext cx="1686679" cy="1829383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রুটির</a:t>
            </a:r>
            <a:r>
              <a:rPr lang="en-US" sz="1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দোকানে</a:t>
            </a:r>
            <a:r>
              <a:rPr lang="en-US" sz="1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1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কবিদলে</a:t>
            </a:r>
            <a:r>
              <a:rPr lang="en-US" sz="1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যোগদান</a:t>
            </a:r>
            <a:r>
              <a:rPr lang="en-US" sz="1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1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সেনাবাহিনীতে</a:t>
            </a:r>
            <a:r>
              <a:rPr lang="en-US" sz="1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যোগদান</a:t>
            </a:r>
            <a:endParaRPr lang="en-US" sz="1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533400"/>
            <a:ext cx="545077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যাচাই</a:t>
            </a:r>
            <a:endParaRPr lang="en-US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300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13716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১।মানুষ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জয়গান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গেয়েছেন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সাম্যের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শ্রমিকের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তারুণ্যের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25146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।আজারি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ব্যথিত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ক্ষুধার্ত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পথিক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ভিখারি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36576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মিনার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চুড়ে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স্বার্থের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জয়গান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পূজারী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মোল্লা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ভণ্ড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ফুকারি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48006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১।মানুষ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পথিকের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কণ্ঠ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ক্ষীন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ক্ষুধায়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রোগে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শোকে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Hexagon 13"/>
          <p:cNvSpPr/>
          <p:nvPr/>
        </p:nvSpPr>
        <p:spPr>
          <a:xfrm>
            <a:off x="2590800" y="1905000"/>
            <a:ext cx="457200" cy="3810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xagon 14"/>
          <p:cNvSpPr/>
          <p:nvPr/>
        </p:nvSpPr>
        <p:spPr>
          <a:xfrm>
            <a:off x="609600" y="2971800"/>
            <a:ext cx="457200" cy="3810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/>
          <p:cNvSpPr/>
          <p:nvPr/>
        </p:nvSpPr>
        <p:spPr>
          <a:xfrm>
            <a:off x="5029200" y="4191000"/>
            <a:ext cx="457200" cy="3810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xagon 16"/>
          <p:cNvSpPr/>
          <p:nvPr/>
        </p:nvSpPr>
        <p:spPr>
          <a:xfrm>
            <a:off x="609600" y="5257800"/>
            <a:ext cx="457200" cy="3810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09600"/>
            <a:ext cx="6858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 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পর্যালোচনা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36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300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19812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সাম্যবাদের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দৃষ্টিতে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সত্যটি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তুলে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ধরেছেন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0480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মহান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ক্ষুধার্তকে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অন্নদান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ধর্মে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স্বীকৃত।কিন্তু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ক্ষুধার্ত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ব্যক্তিটি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মন্দিরের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পূজারি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মসজিদের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মোল্লা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নিগৃহীত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5720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ভুখা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ক্ষুধার্ত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ব্যক্তিটি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মন্দিরের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পূজারি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মসজিদের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মোল্লার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বঞ্ছিত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3987" y="609601"/>
            <a:ext cx="545077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পর্যালোচনা</a:t>
            </a:r>
            <a:endParaRPr lang="en-US" sz="36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300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18288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মর্যাদা,সন্মান,উচ্চাসন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স্রষ্ঠার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বিচার্য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অথচ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ধর্মের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29718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মসজিদ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মন্দিরে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মোল্লা-পুরোহিতের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আধিপত্য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ভজনালয়ে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খোদার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মানবতার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শত্রু,সাম্যের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শত্রু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4191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এইসব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স্বার্থান্বেষী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মুখোশ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উন্মোচন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উপাসনালয়ের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ভেঙে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আহবান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52578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ঘৃনা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ধর্মগ্রন্থ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র্মালয়ের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অযৌক্তিক,অধর্মের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নামান্তর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3987" y="533400"/>
            <a:ext cx="70084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শব্দগুলির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জানি</a:t>
            </a:r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5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300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533400"/>
            <a:ext cx="70084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শব্দগুলির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জানি</a:t>
            </a:r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5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1" y="1828800"/>
            <a:ext cx="18287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ভুখারি</a:t>
            </a:r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5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1" y="2895600"/>
            <a:ext cx="1905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আজারি</a:t>
            </a:r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5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3810000"/>
            <a:ext cx="1752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ফুকারি</a:t>
            </a:r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5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487680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পান্থ</a:t>
            </a:r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5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438400" y="1905000"/>
            <a:ext cx="990600" cy="7132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362200" y="2971800"/>
            <a:ext cx="1143000" cy="7132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81400" y="1828800"/>
            <a:ext cx="2286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ক্ষুধার্ত</a:t>
            </a:r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ব্যক্তি</a:t>
            </a:r>
            <a:endParaRPr 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5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57600" y="2667000"/>
            <a:ext cx="2133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রুগণ</a:t>
            </a:r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5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2362200" y="3886200"/>
            <a:ext cx="1219200" cy="7132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2362200" y="4953000"/>
            <a:ext cx="1219200" cy="7132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581400" y="3733801"/>
            <a:ext cx="24384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চি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ৎকার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endParaRPr 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5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733800" y="4648200"/>
            <a:ext cx="1981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পথিক</a:t>
            </a:r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5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5943600" y="1828800"/>
            <a:ext cx="762000" cy="7132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5943600" y="2895600"/>
            <a:ext cx="838200" cy="7132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6019800" y="3733800"/>
            <a:ext cx="838200" cy="71323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6019800" y="4648200"/>
            <a:ext cx="838200" cy="71323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1600200"/>
            <a:ext cx="1676400" cy="990600"/>
          </a:xfrm>
          <a:prstGeom prst="rect">
            <a:avLst/>
          </a:prstGeom>
        </p:spPr>
      </p:pic>
      <p:pic>
        <p:nvPicPr>
          <p:cNvPr id="30" name="Picture 29" descr="images (1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200" y="2590800"/>
            <a:ext cx="1600200" cy="990600"/>
          </a:xfrm>
          <a:prstGeom prst="rect">
            <a:avLst/>
          </a:prstGeom>
        </p:spPr>
      </p:pic>
      <p:pic>
        <p:nvPicPr>
          <p:cNvPr id="31" name="Picture 30" descr="download (2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4200" y="3581400"/>
            <a:ext cx="1600200" cy="1040130"/>
          </a:xfrm>
          <a:prstGeom prst="rect">
            <a:avLst/>
          </a:prstGeom>
        </p:spPr>
      </p:pic>
      <p:pic>
        <p:nvPicPr>
          <p:cNvPr id="32" name="Picture 31" descr="images (19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4200" y="4648200"/>
            <a:ext cx="1600199" cy="1076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/>
      <p:bldP spid="19" grpId="0"/>
      <p:bldP spid="20" grpId="0" animBg="1"/>
      <p:bldP spid="21" grpId="0" animBg="1"/>
      <p:bldP spid="22" grpId="0"/>
      <p:bldP spid="23" grpId="0"/>
      <p:bldP spid="24" grpId="0" animBg="1"/>
      <p:bldP spid="25" grpId="0" animBg="1"/>
      <p:bldP spid="26" grpId="0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533400"/>
            <a:ext cx="606037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300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1371600"/>
            <a:ext cx="8001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১।মানুষ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গ্রন্থের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অন্তর্গত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সাম্যবাদী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কাব্য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গ্রন্থের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25146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।আজারি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আজারি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ব্যথিত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 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36576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স্বপ্ন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ঘুম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ভেঙে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স্বপ্ন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পূজারীর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ঘুম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ভাঙে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48006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১।মানুষ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কণ্ঠ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ক্ষীন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পথিকের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কণ্ঠ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ক্ষীন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437236">
            <a:off x="452010" y="2456646"/>
            <a:ext cx="468953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B_IMG_14915262632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6605" y="1486546"/>
            <a:ext cx="3321273" cy="36028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300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47800" y="50292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মানুষকে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মহীয়ান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437236">
            <a:off x="941288" y="2601037"/>
            <a:ext cx="368984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B_IMG_14915262632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447800"/>
            <a:ext cx="2927851" cy="3352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300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5800" y="48006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ধর্মের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মুখোশ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৫টি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বৈশিষ্ঠ্য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9696902">
            <a:off x="250191" y="2154740"/>
            <a:ext cx="588051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বাকি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বিল্লাহ</a:t>
            </a:r>
            <a:endParaRPr lang="en-US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জাগির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একাডেমি,পাবনা</a:t>
            </a:r>
            <a:endParaRPr lang="en-US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300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images(155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066800"/>
            <a:ext cx="3276600" cy="38861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399470">
            <a:off x="271933" y="2509511"/>
            <a:ext cx="545077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B_IMG_14915262632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371600"/>
            <a:ext cx="3576894" cy="3657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300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52578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প্রশ্নঃঐ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মন্দির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পূজারীর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দেবতা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নয়-চরণটির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তাৎপর্যলেখ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399470">
            <a:off x="271933" y="2509511"/>
            <a:ext cx="545077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থেকো</a:t>
            </a:r>
            <a:endParaRPr 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B_IMG_14915262632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143000"/>
            <a:ext cx="3576894" cy="4114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300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300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2362200"/>
            <a:ext cx="822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ধর্ম,বর্ণ,জাতি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ভেদের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বাইরে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প্রকৃত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ধর্মের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মুখোশ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ব্যক্তিদের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দরিদ্র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আবেগ-অনুভূতির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76400" y="7620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16002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এইপাঠ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762000"/>
            <a:ext cx="6019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কীসের</a:t>
            </a:r>
            <a:endParaRPr 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300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05000"/>
            <a:ext cx="4267200" cy="3048000"/>
          </a:xfrm>
          <a:prstGeom prst="rect">
            <a:avLst/>
          </a:prstGeom>
        </p:spPr>
      </p:pic>
      <p:pic>
        <p:nvPicPr>
          <p:cNvPr id="11" name="Picture 10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905000"/>
            <a:ext cx="3657600" cy="304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676400" y="5257800"/>
            <a:ext cx="545077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অসহায়</a:t>
            </a:r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ক্ষুধার্ত</a:t>
            </a:r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মানুষের</a:t>
            </a:r>
            <a:endParaRPr 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3987" y="533400"/>
            <a:ext cx="738941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endParaRPr 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300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524000"/>
            <a:ext cx="4267199" cy="3505200"/>
          </a:xfrm>
          <a:prstGeom prst="rect">
            <a:avLst/>
          </a:prstGeom>
        </p:spPr>
      </p:pic>
      <p:pic>
        <p:nvPicPr>
          <p:cNvPr id="11" name="Picture 10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524000"/>
            <a:ext cx="3886200" cy="35052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90600" y="5257800"/>
            <a:ext cx="738941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অসহায়</a:t>
            </a:r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endParaRPr 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7767" y="533400"/>
            <a:ext cx="782663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endParaRPr lang="en-US" sz="4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300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000"/>
            <a:ext cx="4343400" cy="3810000"/>
          </a:xfrm>
          <a:prstGeom prst="rect">
            <a:avLst/>
          </a:prstGeom>
        </p:spPr>
      </p:pic>
      <p:pic>
        <p:nvPicPr>
          <p:cNvPr id="11" name="Picture 10" descr="images (1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524000"/>
            <a:ext cx="3733800" cy="3810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143000" y="556260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রত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মুসলিম</a:t>
            </a:r>
            <a:endParaRPr lang="en-US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300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images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657600"/>
          </a:xfrm>
          <a:prstGeom prst="rect">
            <a:avLst/>
          </a:prstGeom>
        </p:spPr>
      </p:pic>
      <p:pic>
        <p:nvPicPr>
          <p:cNvPr id="12" name="Picture 11" descr="download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371600"/>
            <a:ext cx="3505200" cy="36576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905001" y="533400"/>
            <a:ext cx="579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কীসের</a:t>
            </a:r>
            <a:endParaRPr lang="en-US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2600" y="5486400"/>
            <a:ext cx="5041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পূজায়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রত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হিন্দু</a:t>
            </a:r>
            <a:endParaRPr lang="en-US" sz="32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300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447800"/>
            <a:ext cx="4724400" cy="3581400"/>
          </a:xfrm>
          <a:prstGeom prst="rect">
            <a:avLst/>
          </a:prstGeom>
        </p:spPr>
      </p:pic>
      <p:pic>
        <p:nvPicPr>
          <p:cNvPr id="11" name="Picture 10" descr="download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447800"/>
            <a:ext cx="3657600" cy="35814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62001" y="609600"/>
            <a:ext cx="77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কীসের</a:t>
            </a:r>
            <a:endParaRPr lang="en-US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8800" y="5334000"/>
            <a:ext cx="56571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প্রার্থনারত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বৌদ্ধ</a:t>
            </a:r>
            <a:endParaRPr lang="en-US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3000" y="457200"/>
            <a:ext cx="381000" cy="594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download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0"/>
            <a:ext cx="4572000" cy="3657600"/>
          </a:xfrm>
          <a:prstGeom prst="rect">
            <a:avLst/>
          </a:prstGeom>
        </p:spPr>
      </p:pic>
      <p:pic>
        <p:nvPicPr>
          <p:cNvPr id="11" name="Picture 10" descr="download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524000"/>
            <a:ext cx="3657600" cy="35814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85800" y="533400"/>
            <a:ext cx="7696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কীসের</a:t>
            </a:r>
            <a:endParaRPr lang="en-US" sz="4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5181600"/>
            <a:ext cx="65715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উপাসনায়রত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খ্রিস্টান</a:t>
            </a:r>
            <a:endParaRPr lang="en-US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508</Words>
  <Application>Microsoft Office PowerPoint</Application>
  <PresentationFormat>On-screen Show (4:3)</PresentationFormat>
  <Paragraphs>84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114</cp:revision>
  <dcterms:created xsi:type="dcterms:W3CDTF">2020-08-28T11:20:58Z</dcterms:created>
  <dcterms:modified xsi:type="dcterms:W3CDTF">2020-08-30T05:57:39Z</dcterms:modified>
</cp:coreProperties>
</file>