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8" r:id="rId3"/>
    <p:sldId id="269" r:id="rId4"/>
    <p:sldId id="270" r:id="rId5"/>
    <p:sldId id="259" r:id="rId6"/>
    <p:sldId id="261" r:id="rId7"/>
    <p:sldId id="271" r:id="rId8"/>
    <p:sldId id="262" r:id="rId9"/>
    <p:sldId id="263" r:id="rId10"/>
    <p:sldId id="264" r:id="rId11"/>
    <p:sldId id="267" r:id="rId12"/>
    <p:sldId id="265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2E9ED-3ADE-476C-8712-0641A9CE1952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E1C4-82AF-4E45-8620-38E2FE41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1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E739-CCC2-4041-8832-3E46E1D718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8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E739-CCC2-4041-8832-3E46E1D718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9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7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2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2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2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0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3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1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0F4B-CB78-43A2-8954-E5D63165D1AE}" type="datetimeFigureOut">
              <a:rPr lang="en-US" smtClean="0"/>
              <a:t>30-Aug-20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674E-692B-4F66-B591-AA24DFE4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9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09800"/>
            <a:ext cx="86106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05000" y="117764"/>
            <a:ext cx="51816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9" y="2562224"/>
            <a:ext cx="8518491" cy="3609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17" y="2895600"/>
            <a:ext cx="3486983" cy="29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990600" y="762000"/>
            <a:ext cx="7696200" cy="54102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295400"/>
            <a:ext cx="655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বিশ্লেষণ ----</a:t>
            </a:r>
          </a:p>
          <a:p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সেইদিন এই মাঠ স্তব্ধ হবে নাকো জানি ----</a:t>
            </a:r>
          </a:p>
          <a:p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নদী নক্ষত্রের তলে --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16791"/>
            <a:ext cx="8153400" cy="33547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নদী নক্ষত্রের তলে’-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কবি সমগ্র পৃথিবীটাকে বুঝিয়েছেন।কবির মতে পৃথিবীতে প্রাণের যে প্রবাহ ও ঘটনার যে নিয়ত আবর্তন,তা চিরন্তন।পৃথিবীপৃষ্ঠে প্রাণের প্রবাহ কখনো থামবেনা,আর ঘটনার পরস্পরাও শেষ হবেনা।হয়তো এক সময় কবি থাকবেননা,বা বর্তমানে কেউ থাকবেনা।কিন্তু সে সব স্থান নবীনদের দ্বারা দখল হয়ে যাবে।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‘এই নদী নক্ষত্রের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তলে’-তথা সমগ্র পৃথিবীতে কিছুই থেমে থাকবেনা।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Images\Eco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962400"/>
            <a:ext cx="3924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PKHS\Desktop\DSCN0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8862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“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চারদিকে শান্ত -বাতি ভিজে -গন্ধ মৃদু কলরব’’-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গ্রামের স্নিগ্ধ পরিবেশকে বোঝানো  হয়েছে।গ্রাম মানেই প্রকৃতির মাঝে জেগে থাকা কিছু ঘর-বাড়ির সমষ্টি। সেখানে কৃষকের কঁড়েঘর।সন্ধ্যার পরেই জ্বলে ওঠে বাতি,দূর থেকে দেখলে মনে হয় জোনাক পোকা স্থির হয়ে জ্বলছে।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Images\Hous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8811"/>
            <a:ext cx="4648200" cy="30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Images\villag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21" y="3348811"/>
            <a:ext cx="3453179" cy="30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4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001000" cy="57861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----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  জন্ম কত সালে –  ?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পিতার নাম কি  –    ?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 । মাতার নাম কি  –  ?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 । কত সালে কলকাতা বিশ্ববিদ্যালয় থেকে ইংরেজী সাহিত্যে  এম এ ডিগ্রি লাভ করেন ?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 । কত  সালে ট্রাম –দুর্ঘটনায় আহত হন  ? 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  ১৯৫৪  (খ) ১৯২১  (গ) ১৮৯৯  (ঘ) সত্যানন্দ   (ঙ) কুসুম কুমারী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36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25 2.22222E-6 C 0.18107 2.22222E-6 0.25 0.13356 0.25 0.24213 L 0.25 0.4842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115 L 0.12396 0.05115 C 0.18004 0.05115 0.24896 0.17245 0.24896 0.27106 L 0.24896 0.49097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9 0.00671 L 0.21649 0.00671 C 0.27257 0.00671 0.34149 0.11227 0.34149 0.19838 L 0.34149 0.39005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2.22222E-6 L 0.06979 0.125 C 0.06979 0.18102 0.19826 0.25 0.30312 0.25 L 0.53646 0.25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92 -0.00879 L -0.14392 0.241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68 -0.00439 L -0.37275 -0.00439 L -0.37275 0.03172 L -0.33681 0.03172 L -0.33681 0.06783 L -0.30087 0.06783 L -0.30087 0.10394 L -0.26493 0.10394 L -0.26493 0.14005 L -0.229 0.14005 L -0.229 0.17616 L -0.19306 0.17616 L -0.19306 0.21227 L -0.15712 0.21227 L -0.15712 0.24838 " pathEditMode="relative" rAng="0" ptsTypes="FFFFFFFFFFFFFFF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77724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696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 ---</a:t>
            </a:r>
          </a:p>
          <a:p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** “ এশিরিয়া ধুলো আজ বেবিলন ছাই হয়ে আছে “ ---- তাৎপর্য ব্যাখ্যা কর ( লিখে  রাখবে ) </a:t>
            </a:r>
            <a:endParaRPr lang="bn-BD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3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05047"/>
            <a:ext cx="7620000" cy="50742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12192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/>
        </p:nvSpPr>
        <p:spPr>
          <a:xfrm>
            <a:off x="618065" y="381000"/>
            <a:ext cx="8297335" cy="60198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"/>
            <a:ext cx="5029199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65" y="1143000"/>
            <a:ext cx="2573867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8065" y="381001"/>
            <a:ext cx="2963335" cy="31085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i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তামান্না আশরাফী </a:t>
            </a:r>
          </a:p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সহশিক্ষক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দীপ্তি একাডেমী </a:t>
            </a:r>
          </a:p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ধীতপুর , ভালুকা </a:t>
            </a:r>
          </a:p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ময়মনসিংহ 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490556"/>
            <a:ext cx="3928532" cy="2923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 – বাংলা সাহিত্য (পদ্য )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 – নবম / দশম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 -৪৫ মিনিট 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68" y="3595814"/>
            <a:ext cx="2297932" cy="27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80" y="2514600"/>
            <a:ext cx="4809344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" y="2514600"/>
            <a:ext cx="4162038" cy="32004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762000" y="152400"/>
            <a:ext cx="7696200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762000"/>
            <a:ext cx="67818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 দেখে কি  কিছু বুঝতে পারছো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81534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15240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পাঠ্য সুচিতে  সিলেবাস অন্তর্ভুক্ত   কবিতা আছে কী  ?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3048000"/>
            <a:ext cx="2381250" cy="31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1" y="323671"/>
            <a:ext cx="5943599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54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524" y="1511030"/>
            <a:ext cx="822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bn-BD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সেইদিন এই মাঠ</a:t>
            </a:r>
            <a:endParaRPr lang="bn-BD" sz="8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দাশ</a:t>
            </a:r>
          </a:p>
          <a:p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পৃষ্ঠাঃ২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39 </a:t>
            </a:r>
          </a:p>
          <a:p>
            <a:r>
              <a:rPr lang="en-US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6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		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7" r="27927"/>
          <a:stretch/>
        </p:blipFill>
        <p:spPr>
          <a:xfrm>
            <a:off x="588524" y="1752600"/>
            <a:ext cx="2383276" cy="3733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159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5720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1" y="2547558"/>
            <a:ext cx="728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কবি </a:t>
            </a:r>
            <a:r>
              <a:rPr lang="bn-BD" sz="4000" b="1" i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সম্পর্কে বলতে পারবে। 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191" y="1295547"/>
            <a:ext cx="602000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5400" b="1" u="sng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 </a:t>
            </a:r>
            <a:endParaRPr lang="en-US" sz="5400" b="1" u="sng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163" y="3231905"/>
            <a:ext cx="7315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প্রকৃতি </a:t>
            </a:r>
            <a:r>
              <a:rPr lang="bn-BD" sz="3600" b="1" i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সম্পর্কে </a:t>
            </a:r>
            <a:r>
              <a:rPr lang="bn-BD" sz="3600" b="1" i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জানতে পারবে। </a:t>
            </a:r>
          </a:p>
          <a:p>
            <a:r>
              <a:rPr lang="bn-BD" sz="3600" b="1" i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প্রকৃতির </a:t>
            </a:r>
            <a:r>
              <a:rPr lang="bn-BD" sz="3600" b="1" i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সৌন্দর্য </a:t>
            </a:r>
            <a:r>
              <a:rPr lang="bn-BD" sz="3600" b="1" i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প্রকৃতির ও </a:t>
            </a:r>
            <a:r>
              <a:rPr lang="bn-BD" sz="3600" b="1" i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প্রবাহ চেতনাসম্পর্কে  </a:t>
            </a:r>
            <a:r>
              <a:rPr lang="bn-BD" sz="3600" b="1" i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ঙ্গান লাভকরবে</a:t>
            </a:r>
            <a:r>
              <a:rPr lang="bn-BD" sz="3600" b="1" i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bn-BD" sz="4000" b="1" i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প্রকৃতির অফুরন্ত  দানের দিক </a:t>
            </a:r>
            <a:r>
              <a:rPr lang="bn-BD" sz="4000" b="1" i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সম্পর্কে </a:t>
            </a:r>
            <a:r>
              <a:rPr lang="bn-BD" sz="4000" b="1" i="1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 </a:t>
            </a:r>
            <a:r>
              <a:rPr lang="bn-BD" sz="4000" b="1" i="1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পারবে? 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457199" y="3200498"/>
            <a:ext cx="941956" cy="4593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457200" y="3833583"/>
            <a:ext cx="913982" cy="4336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457200" y="4826787"/>
            <a:ext cx="941955" cy="4310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4755" y="25652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animBg="1"/>
      <p:bldP spid="14" grpId="0" animBg="1"/>
      <p:bldP spid="1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7" r="27927"/>
          <a:stretch/>
        </p:blipFill>
        <p:spPr>
          <a:xfrm>
            <a:off x="13854" y="591635"/>
            <a:ext cx="1954819" cy="195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3855" y="0"/>
            <a:ext cx="322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u="sng" dirty="0">
                <a:solidFill>
                  <a:srgbClr val="C00000"/>
                </a:solidFill>
              </a:rPr>
              <a:t>কবি </a:t>
            </a:r>
            <a:r>
              <a:rPr lang="bn-BD" sz="3600" b="1" u="sng" dirty="0" smtClean="0">
                <a:solidFill>
                  <a:srgbClr val="C00000"/>
                </a:solidFill>
              </a:rPr>
              <a:t>পরিচিতি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2908" y="2681089"/>
            <a:ext cx="2410692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উপন্যাস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মাল্যবান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সতীর্থ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3588" y="333232"/>
            <a:ext cx="281214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/>
            <a:r>
              <a:rPr lang="bn-BD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জীবনানন্দ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bn-BD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দাশ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8447" y="3733800"/>
            <a:ext cx="2286000" cy="95410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lvl="0"/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 জীবনচেতনার কবি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1066800"/>
            <a:ext cx="2286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lvl="0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কাব্যগ্রন্থ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বনলতা </a:t>
            </a:r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সেন, রূপসী বাংলা,ঝরা পালক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3200" y="2383150"/>
            <a:ext cx="2590800" cy="12003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প্রবন্ধগ্রন্থ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lvl="0"/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কবিতার কথা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9486" y="2601854"/>
            <a:ext cx="2286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lvl="0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১৮৯৯ খ্রিঃ বরিশালে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15628" y="3949243"/>
            <a:ext cx="2286000" cy="7386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lvl="0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lvl="0" algn="ctr"/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১৯৫৪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২২অক্টোবর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351447" y="856452"/>
            <a:ext cx="1779588" cy="1689277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3"/>
          </p:cNvCxnSpPr>
          <p:nvPr/>
        </p:nvCxnSpPr>
        <p:spPr>
          <a:xfrm>
            <a:off x="6115728" y="594842"/>
            <a:ext cx="742272" cy="856678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76800" y="856452"/>
            <a:ext cx="0" cy="1838926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605486" y="856452"/>
            <a:ext cx="1966514" cy="2844044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943600" y="856452"/>
            <a:ext cx="609600" cy="1526698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638800" y="856452"/>
            <a:ext cx="819828" cy="3092791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472791" cy="5943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57400" y="1447800"/>
            <a:ext cx="5486400" cy="39395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পরিচিতি   ---------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জন্ম – ১৮৯৯ সাল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পিতা –সত্যানন্দ  দাশ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মাতা –কুসুমকুমারী দাশ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১৯২১-সালে কলকাতা বিশ্ববিদ্যালয় থেকে ইংরেজী সাহিত্যে  এম এ ডিগ্রি লাভ করেন 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১৯৫৪ – সালে ট্রাম –দুর্ঘটনায় আহত হন এবং  ২২শে অক্টোবর মৃতু বরণ করেন ।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52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nt Arrow 2"/>
          <p:cNvSpPr/>
          <p:nvPr/>
        </p:nvSpPr>
        <p:spPr>
          <a:xfrm>
            <a:off x="152400" y="76200"/>
            <a:ext cx="4038600" cy="6553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794266"/>
            <a:ext cx="28956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9342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6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393</Words>
  <Application>Microsoft Office PowerPoint</Application>
  <PresentationFormat>On-screen Show (4:3)</PresentationFormat>
  <Paragraphs>66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18</cp:revision>
  <dcterms:created xsi:type="dcterms:W3CDTF">2020-08-30T14:34:51Z</dcterms:created>
  <dcterms:modified xsi:type="dcterms:W3CDTF">2020-08-30T16:37:01Z</dcterms:modified>
</cp:coreProperties>
</file>