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68" r:id="rId3"/>
    <p:sldId id="289" r:id="rId4"/>
    <p:sldId id="290" r:id="rId5"/>
    <p:sldId id="259" r:id="rId6"/>
    <p:sldId id="260" r:id="rId7"/>
    <p:sldId id="263" r:id="rId8"/>
    <p:sldId id="264" r:id="rId9"/>
    <p:sldId id="281" r:id="rId10"/>
    <p:sldId id="265" r:id="rId11"/>
    <p:sldId id="266" r:id="rId12"/>
    <p:sldId id="291" r:id="rId13"/>
    <p:sldId id="30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1.png"/><Relationship Id="rId1" Type="http://schemas.openxmlformats.org/officeDocument/2006/relationships/image" Target="../media/image151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26B81-F533-4EDA-8E6E-BFF7E98FE8CA}" type="doc">
      <dgm:prSet loTypeId="urn:microsoft.com/office/officeart/2005/8/layout/radial1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5FA295-54C3-449F-8852-D68310ADDCB2}">
      <dgm:prSet phldrT="[Text]"/>
      <dgm:spPr/>
      <dgm:t>
        <a:bodyPr/>
        <a:lstStyle/>
        <a:p>
          <a:r>
            <a:rPr lang="bn-BD" b="1" cap="none" spc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ঈমানের মৌলিক বিষয়</a:t>
          </a:r>
          <a:endParaRPr lang="en-US" b="1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F8DD833-4FDE-4DDD-B8E4-750E09126A73}" type="parTrans" cxnId="{4066E034-B54B-4F2B-A55D-7E26261A8942}">
      <dgm:prSet/>
      <dgm:spPr/>
      <dgm:t>
        <a:bodyPr/>
        <a:lstStyle/>
        <a:p>
          <a:endParaRPr lang="en-US"/>
        </a:p>
      </dgm:t>
    </dgm:pt>
    <dgm:pt modelId="{0EAEEC76-D87D-4BB1-B6C6-220DD55E9703}" type="sibTrans" cxnId="{4066E034-B54B-4F2B-A55D-7E26261A8942}">
      <dgm:prSet/>
      <dgm:spPr/>
      <dgm:t>
        <a:bodyPr/>
        <a:lstStyle/>
        <a:p>
          <a:endParaRPr lang="en-US"/>
        </a:p>
      </dgm:t>
    </dgm:pt>
    <dgm:pt modelId="{E3873677-C0E4-4040-87EE-FE7A765BC014}">
      <dgm:prSet phldrT="[Text]"/>
      <dgm:spPr/>
      <dgm:t>
        <a:bodyPr/>
        <a:lstStyle/>
        <a:p>
          <a:r>
            <a:rPr lang="bn-BD">
              <a:ln/>
              <a:latin typeface="NikoshBAN" pitchFamily="2" charset="0"/>
              <a:cs typeface="NikoshBAN" pitchFamily="2" charset="0"/>
            </a:rPr>
            <a:t>আল্লাহ </a:t>
          </a:r>
          <a:endParaRPr lang="en-US" dirty="0">
            <a:ln/>
            <a:latin typeface="NikoshBAN" pitchFamily="2" charset="0"/>
            <a:cs typeface="NikoshBAN" pitchFamily="2" charset="0"/>
          </a:endParaRPr>
        </a:p>
      </dgm:t>
    </dgm:pt>
    <dgm:pt modelId="{05038C47-1289-40E9-8B4A-A2DFA9B52F7F}" type="parTrans" cxnId="{AEC3DD7B-83A2-4EBF-B1B3-CDD9F0DBFE1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E1DEA3-411C-4BA0-85AF-BF5093A8154A}" type="sibTrans" cxnId="{AEC3DD7B-83A2-4EBF-B1B3-CDD9F0DBFE1C}">
      <dgm:prSet/>
      <dgm:spPr/>
      <dgm:t>
        <a:bodyPr/>
        <a:lstStyle/>
        <a:p>
          <a:endParaRPr lang="en-US"/>
        </a:p>
      </dgm:t>
    </dgm:pt>
    <dgm:pt modelId="{1BFEED42-5226-4D70-A665-B64799B87674}">
      <dgm:prSet phldrT="[Text]" custT="1"/>
      <dgm:spPr/>
      <dgm:t>
        <a:bodyPr/>
        <a:lstStyle/>
        <a:p>
          <a:endParaRPr lang="bn-BD" sz="500">
            <a:ln/>
            <a:latin typeface="NikoshBAN" pitchFamily="2" charset="0"/>
            <a:cs typeface="NikoshBAN" pitchFamily="2" charset="0"/>
          </a:endParaRPr>
        </a:p>
        <a:p>
          <a:r>
            <a:rPr lang="bn-BD" sz="2100">
              <a:ln/>
              <a:latin typeface="NikoshBAN" pitchFamily="2" charset="0"/>
              <a:cs typeface="NikoshBAN" pitchFamily="2" charset="0"/>
            </a:rPr>
            <a:t>ফেরেশতা</a:t>
          </a:r>
          <a:endParaRPr lang="en-US" sz="2100" dirty="0">
            <a:ln/>
            <a:latin typeface="NikoshBAN" pitchFamily="2" charset="0"/>
            <a:cs typeface="NikoshBAN" pitchFamily="2" charset="0"/>
          </a:endParaRPr>
        </a:p>
      </dgm:t>
    </dgm:pt>
    <dgm:pt modelId="{9384A31F-ECD5-4083-BA40-170017F82CAF}" type="parTrans" cxnId="{E5E73165-A55D-45FC-8340-E3BE813564D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D79EC3-EF90-4E29-A8C9-C5E01C658067}" type="sibTrans" cxnId="{E5E73165-A55D-45FC-8340-E3BE813564DB}">
      <dgm:prSet/>
      <dgm:spPr/>
      <dgm:t>
        <a:bodyPr/>
        <a:lstStyle/>
        <a:p>
          <a:endParaRPr lang="en-US"/>
        </a:p>
      </dgm:t>
    </dgm:pt>
    <dgm:pt modelId="{11761A22-160E-4A11-9E0F-1D6B668AC9F1}">
      <dgm:prSet phldrT="[Text]"/>
      <dgm:spPr/>
      <dgm:t>
        <a:bodyPr/>
        <a:lstStyle/>
        <a:p>
          <a:r>
            <a:rPr lang="bn-BD" b="1" cap="none" spc="0">
              <a:ln/>
              <a:effectLst/>
              <a:latin typeface="NikoshBAN" pitchFamily="2" charset="0"/>
              <a:cs typeface="NikoshBAN" pitchFamily="2" charset="0"/>
            </a:rPr>
            <a:t>পুনরুত্থান</a:t>
          </a:r>
          <a:endParaRPr lang="en-US" b="1" cap="none" spc="0" dirty="0">
            <a:ln/>
            <a:effectLst/>
            <a:latin typeface="NikoshBAN" pitchFamily="2" charset="0"/>
            <a:cs typeface="NikoshBAN" pitchFamily="2" charset="0"/>
          </a:endParaRPr>
        </a:p>
      </dgm:t>
    </dgm:pt>
    <dgm:pt modelId="{1C6D1125-D921-435A-B9AB-4A8B08835961}" type="parTrans" cxnId="{3291B7F5-295A-44D5-B741-64F545483D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4A0CBA-A351-4ECC-8CE6-AD37705F242B}" type="sibTrans" cxnId="{3291B7F5-295A-44D5-B741-64F545483DBD}">
      <dgm:prSet/>
      <dgm:spPr/>
      <dgm:t>
        <a:bodyPr/>
        <a:lstStyle/>
        <a:p>
          <a:endParaRPr lang="en-US"/>
        </a:p>
      </dgm:t>
    </dgm:pt>
    <dgm:pt modelId="{3E8803B9-004B-473D-B383-DD969254E781}">
      <dgm:prSet/>
      <dgm:spPr/>
      <dgm:t>
        <a:bodyPr/>
        <a:lstStyle/>
        <a:p>
          <a:r>
            <a:rPr lang="bn-BD" b="1" cap="none" spc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rPr>
            <a:t>ভাগ্য</a:t>
          </a:r>
          <a:endParaRPr lang="en-US" b="1" cap="none" spc="0" dirty="0">
            <a:ln w="13462">
              <a:prstDash val="solid"/>
            </a:ln>
            <a:effectLst>
              <a:outerShdw dist="38100" dir="2700000" algn="bl" rotWithShape="0">
                <a:schemeClr val="accent5"/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94C8214-87FE-4C26-834E-A4FFD241EC79}" type="parTrans" cxnId="{0488ECB6-50B3-4618-B69C-E9F3315511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575418-8972-43EC-BFEC-9EEA08B906D7}" type="sibTrans" cxnId="{0488ECB6-50B3-4618-B69C-E9F331551133}">
      <dgm:prSet/>
      <dgm:spPr/>
      <dgm:t>
        <a:bodyPr/>
        <a:lstStyle/>
        <a:p>
          <a:endParaRPr lang="en-US"/>
        </a:p>
      </dgm:t>
    </dgm:pt>
    <dgm:pt modelId="{0389ABBD-FEA6-49A0-B4BB-415DA615E4AE}">
      <dgm:prSet/>
      <dgm:spPr/>
      <dgm:t>
        <a:bodyPr/>
        <a:lstStyle/>
        <a:p>
          <a:r>
            <a:rPr lang="bn-BD" b="1" cap="none" spc="0">
              <a:ln w="22225">
                <a:prstDash val="solid"/>
              </a:ln>
              <a:effectLst/>
              <a:latin typeface="NikoshBAN" pitchFamily="2" charset="0"/>
              <a:cs typeface="NikoshBAN" pitchFamily="2" charset="0"/>
            </a:rPr>
            <a:t>পরকাল</a:t>
          </a:r>
          <a:endParaRPr lang="en-US" b="1" cap="none" spc="0" dirty="0">
            <a:ln w="22225">
              <a:prstDash val="solid"/>
            </a:ln>
            <a:effectLst/>
            <a:latin typeface="NikoshBAN" pitchFamily="2" charset="0"/>
            <a:cs typeface="NikoshBAN" pitchFamily="2" charset="0"/>
          </a:endParaRPr>
        </a:p>
      </dgm:t>
    </dgm:pt>
    <dgm:pt modelId="{1809EB90-3DC1-4590-A9B3-FF4410876B72}" type="parTrans" cxnId="{4E787893-B35D-4D39-9F2C-444B0C9AB52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BE58FD-C061-40A2-8BA8-6E84B19E0814}" type="sibTrans" cxnId="{4E787893-B35D-4D39-9F2C-444B0C9AB522}">
      <dgm:prSet/>
      <dgm:spPr/>
      <dgm:t>
        <a:bodyPr/>
        <a:lstStyle/>
        <a:p>
          <a:endParaRPr lang="en-US"/>
        </a:p>
      </dgm:t>
    </dgm:pt>
    <dgm:pt modelId="{ACA3DFEA-7D6F-4D63-8C54-30E38919E16E}">
      <dgm:prSet/>
      <dgm:spPr/>
      <dgm:t>
        <a:bodyPr/>
        <a:lstStyle/>
        <a:p>
          <a:r>
            <a:rPr lang="bn-BD" b="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কিতাব সমূহ</a:t>
          </a:r>
          <a:endParaRPr lang="en-US" b="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0A6B1D9-5A29-4C48-B564-F2537E82BD77}" type="parTrans" cxnId="{E35F68E1-C537-4307-AACB-14E2F9E1569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B86D1B-DE87-4000-ACB2-F9D3F22403EF}" type="sibTrans" cxnId="{E35F68E1-C537-4307-AACB-14E2F9E1569A}">
      <dgm:prSet/>
      <dgm:spPr/>
      <dgm:t>
        <a:bodyPr/>
        <a:lstStyle/>
        <a:p>
          <a:endParaRPr lang="en-US"/>
        </a:p>
      </dgm:t>
    </dgm:pt>
    <dgm:pt modelId="{57E3AAF4-44F2-417F-82DD-A8DFDF15851D}">
      <dgm:prSet/>
      <dgm:spPr/>
      <dgm:t>
        <a:bodyPr/>
        <a:lstStyle/>
        <a:p>
          <a:r>
            <a:rPr lang="bn-BD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রাসুলগণ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9E141F9-DB73-42EC-8DE3-8AC7B317F1B6}" type="parTrans" cxnId="{EF9FBA6C-8EFF-4744-9F75-A8AA4060B8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E5A3B5-79A7-4966-931C-B3256EB70AD3}" type="sibTrans" cxnId="{EF9FBA6C-8EFF-4744-9F75-A8AA4060B814}">
      <dgm:prSet/>
      <dgm:spPr/>
      <dgm:t>
        <a:bodyPr/>
        <a:lstStyle/>
        <a:p>
          <a:endParaRPr lang="en-US"/>
        </a:p>
      </dgm:t>
    </dgm:pt>
    <dgm:pt modelId="{E69158E8-A60C-4415-8B33-FB010D7EE755}" type="pres">
      <dgm:prSet presAssocID="{38D26B81-F533-4EDA-8E6E-BFF7E98FE8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FE08F3-82C2-4EE4-AC4B-B4CBC0D06FE6}" type="pres">
      <dgm:prSet presAssocID="{0D5FA295-54C3-449F-8852-D68310ADDCB2}" presName="centerShape" presStyleLbl="node0" presStyleIdx="0" presStyleCnt="1" custScaleX="146533" custScaleY="142352"/>
      <dgm:spPr/>
      <dgm:t>
        <a:bodyPr/>
        <a:lstStyle/>
        <a:p>
          <a:endParaRPr lang="en-US"/>
        </a:p>
      </dgm:t>
    </dgm:pt>
    <dgm:pt modelId="{E816A89F-6104-492E-85D4-D3FD21FDF64D}" type="pres">
      <dgm:prSet presAssocID="{05038C47-1289-40E9-8B4A-A2DFA9B52F7F}" presName="Name9" presStyleLbl="parChTrans1D2" presStyleIdx="0" presStyleCnt="7"/>
      <dgm:spPr/>
      <dgm:t>
        <a:bodyPr/>
        <a:lstStyle/>
        <a:p>
          <a:endParaRPr lang="en-US"/>
        </a:p>
      </dgm:t>
    </dgm:pt>
    <dgm:pt modelId="{27C07E55-7E9F-401A-ACF2-BA745A484789}" type="pres">
      <dgm:prSet presAssocID="{05038C47-1289-40E9-8B4A-A2DFA9B52F7F}" presName="connTx" presStyleLbl="parChTrans1D2" presStyleIdx="0" presStyleCnt="7"/>
      <dgm:spPr/>
      <dgm:t>
        <a:bodyPr/>
        <a:lstStyle/>
        <a:p>
          <a:endParaRPr lang="en-US"/>
        </a:p>
      </dgm:t>
    </dgm:pt>
    <dgm:pt modelId="{4E7A26B7-ACB6-49C4-907D-6F2520D1A287}" type="pres">
      <dgm:prSet presAssocID="{E3873677-C0E4-4040-87EE-FE7A765BC01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73274-1C16-4914-BF1F-EC3A260F28E3}" type="pres">
      <dgm:prSet presAssocID="{9384A31F-ECD5-4083-BA40-170017F82CAF}" presName="Name9" presStyleLbl="parChTrans1D2" presStyleIdx="1" presStyleCnt="7"/>
      <dgm:spPr/>
      <dgm:t>
        <a:bodyPr/>
        <a:lstStyle/>
        <a:p>
          <a:endParaRPr lang="en-US"/>
        </a:p>
      </dgm:t>
    </dgm:pt>
    <dgm:pt modelId="{A55F0533-3D11-4E0E-A910-A85605FD512D}" type="pres">
      <dgm:prSet presAssocID="{9384A31F-ECD5-4083-BA40-170017F82CAF}" presName="connTx" presStyleLbl="parChTrans1D2" presStyleIdx="1" presStyleCnt="7"/>
      <dgm:spPr/>
      <dgm:t>
        <a:bodyPr/>
        <a:lstStyle/>
        <a:p>
          <a:endParaRPr lang="en-US"/>
        </a:p>
      </dgm:t>
    </dgm:pt>
    <dgm:pt modelId="{F936A696-8592-4197-8648-F8BAFB6E04F1}" type="pres">
      <dgm:prSet presAssocID="{1BFEED42-5226-4D70-A665-B64799B8767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F254F-48C7-431B-9070-46D770F60D2A}" type="pres">
      <dgm:prSet presAssocID="{E0A6B1D9-5A29-4C48-B564-F2537E82BD77}" presName="Name9" presStyleLbl="parChTrans1D2" presStyleIdx="2" presStyleCnt="7"/>
      <dgm:spPr/>
      <dgm:t>
        <a:bodyPr/>
        <a:lstStyle/>
        <a:p>
          <a:endParaRPr lang="en-US"/>
        </a:p>
      </dgm:t>
    </dgm:pt>
    <dgm:pt modelId="{033669BE-F399-4A11-8B5C-A7B5EF02BA4F}" type="pres">
      <dgm:prSet presAssocID="{E0A6B1D9-5A29-4C48-B564-F2537E82BD77}" presName="connTx" presStyleLbl="parChTrans1D2" presStyleIdx="2" presStyleCnt="7"/>
      <dgm:spPr/>
      <dgm:t>
        <a:bodyPr/>
        <a:lstStyle/>
        <a:p>
          <a:endParaRPr lang="en-US"/>
        </a:p>
      </dgm:t>
    </dgm:pt>
    <dgm:pt modelId="{47DD4ADF-CC19-4735-A769-FE9E319D60B0}" type="pres">
      <dgm:prSet presAssocID="{ACA3DFEA-7D6F-4D63-8C54-30E38919E16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CE900-0677-4EE7-8226-21DCBDD534B5}" type="pres">
      <dgm:prSet presAssocID="{C9E141F9-DB73-42EC-8DE3-8AC7B317F1B6}" presName="Name9" presStyleLbl="parChTrans1D2" presStyleIdx="3" presStyleCnt="7"/>
      <dgm:spPr/>
      <dgm:t>
        <a:bodyPr/>
        <a:lstStyle/>
        <a:p>
          <a:endParaRPr lang="en-US"/>
        </a:p>
      </dgm:t>
    </dgm:pt>
    <dgm:pt modelId="{8DE18830-DE8D-4192-89F0-786DAA8A6CEE}" type="pres">
      <dgm:prSet presAssocID="{C9E141F9-DB73-42EC-8DE3-8AC7B317F1B6}" presName="connTx" presStyleLbl="parChTrans1D2" presStyleIdx="3" presStyleCnt="7"/>
      <dgm:spPr/>
      <dgm:t>
        <a:bodyPr/>
        <a:lstStyle/>
        <a:p>
          <a:endParaRPr lang="en-US"/>
        </a:p>
      </dgm:t>
    </dgm:pt>
    <dgm:pt modelId="{B15A9381-B266-4F2C-8B18-11DFB0B99DE7}" type="pres">
      <dgm:prSet presAssocID="{57E3AAF4-44F2-417F-82DD-A8DFDF15851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6BDD1-466E-495D-95BC-55CB57465E5F}" type="pres">
      <dgm:prSet presAssocID="{1809EB90-3DC1-4590-A9B3-FF4410876B72}" presName="Name9" presStyleLbl="parChTrans1D2" presStyleIdx="4" presStyleCnt="7"/>
      <dgm:spPr/>
      <dgm:t>
        <a:bodyPr/>
        <a:lstStyle/>
        <a:p>
          <a:endParaRPr lang="en-US"/>
        </a:p>
      </dgm:t>
    </dgm:pt>
    <dgm:pt modelId="{62E9E11A-944F-427F-A71B-B014CC736514}" type="pres">
      <dgm:prSet presAssocID="{1809EB90-3DC1-4590-A9B3-FF4410876B72}" presName="connTx" presStyleLbl="parChTrans1D2" presStyleIdx="4" presStyleCnt="7"/>
      <dgm:spPr/>
      <dgm:t>
        <a:bodyPr/>
        <a:lstStyle/>
        <a:p>
          <a:endParaRPr lang="en-US"/>
        </a:p>
      </dgm:t>
    </dgm:pt>
    <dgm:pt modelId="{E9691D17-769D-4AA6-929A-40F0D0FBEB61}" type="pres">
      <dgm:prSet presAssocID="{0389ABBD-FEA6-49A0-B4BB-415DA615E4A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7DDA8-AC93-4FE7-99BA-BC37EC446FA9}" type="pres">
      <dgm:prSet presAssocID="{694C8214-87FE-4C26-834E-A4FFD241EC79}" presName="Name9" presStyleLbl="parChTrans1D2" presStyleIdx="5" presStyleCnt="7"/>
      <dgm:spPr/>
      <dgm:t>
        <a:bodyPr/>
        <a:lstStyle/>
        <a:p>
          <a:endParaRPr lang="en-US"/>
        </a:p>
      </dgm:t>
    </dgm:pt>
    <dgm:pt modelId="{8CAD39B1-AF80-4119-862F-6C5D0EFEBB30}" type="pres">
      <dgm:prSet presAssocID="{694C8214-87FE-4C26-834E-A4FFD241EC79}" presName="connTx" presStyleLbl="parChTrans1D2" presStyleIdx="5" presStyleCnt="7"/>
      <dgm:spPr/>
      <dgm:t>
        <a:bodyPr/>
        <a:lstStyle/>
        <a:p>
          <a:endParaRPr lang="en-US"/>
        </a:p>
      </dgm:t>
    </dgm:pt>
    <dgm:pt modelId="{B7D959E8-1021-49EB-91F5-EBA817B6FCEA}" type="pres">
      <dgm:prSet presAssocID="{3E8803B9-004B-473D-B383-DD969254E78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042ED-1FED-460C-8FD5-E9CEC3EFD2D0}" type="pres">
      <dgm:prSet presAssocID="{1C6D1125-D921-435A-B9AB-4A8B08835961}" presName="Name9" presStyleLbl="parChTrans1D2" presStyleIdx="6" presStyleCnt="7"/>
      <dgm:spPr/>
      <dgm:t>
        <a:bodyPr/>
        <a:lstStyle/>
        <a:p>
          <a:endParaRPr lang="en-US"/>
        </a:p>
      </dgm:t>
    </dgm:pt>
    <dgm:pt modelId="{2AD15D4C-AC44-45CA-9596-FB851162AE90}" type="pres">
      <dgm:prSet presAssocID="{1C6D1125-D921-435A-B9AB-4A8B0883596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32B46794-6D66-4C6E-AB68-A380024961D9}" type="pres">
      <dgm:prSet presAssocID="{11761A22-160E-4A11-9E0F-1D6B668AC9F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787893-B35D-4D39-9F2C-444B0C9AB522}" srcId="{0D5FA295-54C3-449F-8852-D68310ADDCB2}" destId="{0389ABBD-FEA6-49A0-B4BB-415DA615E4AE}" srcOrd="4" destOrd="0" parTransId="{1809EB90-3DC1-4590-A9B3-FF4410876B72}" sibTransId="{BBBE58FD-C061-40A2-8BA8-6E84B19E0814}"/>
    <dgm:cxn modelId="{4A5D9281-199F-4625-8833-126A87AA0200}" type="presOf" srcId="{11761A22-160E-4A11-9E0F-1D6B668AC9F1}" destId="{32B46794-6D66-4C6E-AB68-A380024961D9}" srcOrd="0" destOrd="0" presId="urn:microsoft.com/office/officeart/2005/8/layout/radial1"/>
    <dgm:cxn modelId="{2400EA90-1088-4F3B-A546-DF28CB43DACB}" type="presOf" srcId="{694C8214-87FE-4C26-834E-A4FFD241EC79}" destId="{0327DDA8-AC93-4FE7-99BA-BC37EC446FA9}" srcOrd="0" destOrd="0" presId="urn:microsoft.com/office/officeart/2005/8/layout/radial1"/>
    <dgm:cxn modelId="{EA10472E-7583-42D8-B53C-9B29755B0C9B}" type="presOf" srcId="{E0A6B1D9-5A29-4C48-B564-F2537E82BD77}" destId="{033669BE-F399-4A11-8B5C-A7B5EF02BA4F}" srcOrd="1" destOrd="0" presId="urn:microsoft.com/office/officeart/2005/8/layout/radial1"/>
    <dgm:cxn modelId="{9BB0B34D-EF40-43FF-BE26-0CB365E6FFF4}" type="presOf" srcId="{3E8803B9-004B-473D-B383-DD969254E781}" destId="{B7D959E8-1021-49EB-91F5-EBA817B6FCEA}" srcOrd="0" destOrd="0" presId="urn:microsoft.com/office/officeart/2005/8/layout/radial1"/>
    <dgm:cxn modelId="{D590D8FF-AA82-4985-9AE4-104A9CB89BED}" type="presOf" srcId="{1809EB90-3DC1-4590-A9B3-FF4410876B72}" destId="{62E9E11A-944F-427F-A71B-B014CC736514}" srcOrd="1" destOrd="0" presId="urn:microsoft.com/office/officeart/2005/8/layout/radial1"/>
    <dgm:cxn modelId="{C3C2537C-AE87-4D00-8741-50EE0CF433AF}" type="presOf" srcId="{1BFEED42-5226-4D70-A665-B64799B87674}" destId="{F936A696-8592-4197-8648-F8BAFB6E04F1}" srcOrd="0" destOrd="0" presId="urn:microsoft.com/office/officeart/2005/8/layout/radial1"/>
    <dgm:cxn modelId="{867600DB-F5AC-47EE-9E3B-D00279EB0CB3}" type="presOf" srcId="{38D26B81-F533-4EDA-8E6E-BFF7E98FE8CA}" destId="{E69158E8-A60C-4415-8B33-FB010D7EE755}" srcOrd="0" destOrd="0" presId="urn:microsoft.com/office/officeart/2005/8/layout/radial1"/>
    <dgm:cxn modelId="{AEC3DD7B-83A2-4EBF-B1B3-CDD9F0DBFE1C}" srcId="{0D5FA295-54C3-449F-8852-D68310ADDCB2}" destId="{E3873677-C0E4-4040-87EE-FE7A765BC014}" srcOrd="0" destOrd="0" parTransId="{05038C47-1289-40E9-8B4A-A2DFA9B52F7F}" sibTransId="{13E1DEA3-411C-4BA0-85AF-BF5093A8154A}"/>
    <dgm:cxn modelId="{E5E73165-A55D-45FC-8340-E3BE813564DB}" srcId="{0D5FA295-54C3-449F-8852-D68310ADDCB2}" destId="{1BFEED42-5226-4D70-A665-B64799B87674}" srcOrd="1" destOrd="0" parTransId="{9384A31F-ECD5-4083-BA40-170017F82CAF}" sibTransId="{F7D79EC3-EF90-4E29-A8C9-C5E01C658067}"/>
    <dgm:cxn modelId="{C237A850-F1B2-4C64-BC58-FDDEBF41506E}" type="presOf" srcId="{05038C47-1289-40E9-8B4A-A2DFA9B52F7F}" destId="{E816A89F-6104-492E-85D4-D3FD21FDF64D}" srcOrd="0" destOrd="0" presId="urn:microsoft.com/office/officeart/2005/8/layout/radial1"/>
    <dgm:cxn modelId="{DA2BBB02-185C-4565-93C0-016D91CDFCC2}" type="presOf" srcId="{1809EB90-3DC1-4590-A9B3-FF4410876B72}" destId="{57F6BDD1-466E-495D-95BC-55CB57465E5F}" srcOrd="0" destOrd="0" presId="urn:microsoft.com/office/officeart/2005/8/layout/radial1"/>
    <dgm:cxn modelId="{6A134582-1E3A-42B1-BFA9-53CF0BE343A2}" type="presOf" srcId="{E3873677-C0E4-4040-87EE-FE7A765BC014}" destId="{4E7A26B7-ACB6-49C4-907D-6F2520D1A287}" srcOrd="0" destOrd="0" presId="urn:microsoft.com/office/officeart/2005/8/layout/radial1"/>
    <dgm:cxn modelId="{B7D958A1-D21C-4675-B567-93F804D59E87}" type="presOf" srcId="{0389ABBD-FEA6-49A0-B4BB-415DA615E4AE}" destId="{E9691D17-769D-4AA6-929A-40F0D0FBEB61}" srcOrd="0" destOrd="0" presId="urn:microsoft.com/office/officeart/2005/8/layout/radial1"/>
    <dgm:cxn modelId="{490752DD-FF43-4E7F-955A-B639864EBAF5}" type="presOf" srcId="{0D5FA295-54C3-449F-8852-D68310ADDCB2}" destId="{41FE08F3-82C2-4EE4-AC4B-B4CBC0D06FE6}" srcOrd="0" destOrd="0" presId="urn:microsoft.com/office/officeart/2005/8/layout/radial1"/>
    <dgm:cxn modelId="{4066E034-B54B-4F2B-A55D-7E26261A8942}" srcId="{38D26B81-F533-4EDA-8E6E-BFF7E98FE8CA}" destId="{0D5FA295-54C3-449F-8852-D68310ADDCB2}" srcOrd="0" destOrd="0" parTransId="{BF8DD833-4FDE-4DDD-B8E4-750E09126A73}" sibTransId="{0EAEEC76-D87D-4BB1-B6C6-220DD55E9703}"/>
    <dgm:cxn modelId="{EF2E599B-11B8-437D-9DB9-BF0008F08D10}" type="presOf" srcId="{05038C47-1289-40E9-8B4A-A2DFA9B52F7F}" destId="{27C07E55-7E9F-401A-ACF2-BA745A484789}" srcOrd="1" destOrd="0" presId="urn:microsoft.com/office/officeart/2005/8/layout/radial1"/>
    <dgm:cxn modelId="{A167FFBE-FC56-4B02-B9E4-118DF94FCF0D}" type="presOf" srcId="{694C8214-87FE-4C26-834E-A4FFD241EC79}" destId="{8CAD39B1-AF80-4119-862F-6C5D0EFEBB30}" srcOrd="1" destOrd="0" presId="urn:microsoft.com/office/officeart/2005/8/layout/radial1"/>
    <dgm:cxn modelId="{2384AF1D-7D40-4454-8393-3C66EDCF70D7}" type="presOf" srcId="{1C6D1125-D921-435A-B9AB-4A8B08835961}" destId="{32D042ED-1FED-460C-8FD5-E9CEC3EFD2D0}" srcOrd="0" destOrd="0" presId="urn:microsoft.com/office/officeart/2005/8/layout/radial1"/>
    <dgm:cxn modelId="{0488ECB6-50B3-4618-B69C-E9F331551133}" srcId="{0D5FA295-54C3-449F-8852-D68310ADDCB2}" destId="{3E8803B9-004B-473D-B383-DD969254E781}" srcOrd="5" destOrd="0" parTransId="{694C8214-87FE-4C26-834E-A4FFD241EC79}" sibTransId="{53575418-8972-43EC-BFEC-9EEA08B906D7}"/>
    <dgm:cxn modelId="{1CC4CE12-FEA7-46F1-B94A-103168848493}" type="presOf" srcId="{57E3AAF4-44F2-417F-82DD-A8DFDF15851D}" destId="{B15A9381-B266-4F2C-8B18-11DFB0B99DE7}" srcOrd="0" destOrd="0" presId="urn:microsoft.com/office/officeart/2005/8/layout/radial1"/>
    <dgm:cxn modelId="{EF9FBA6C-8EFF-4744-9F75-A8AA4060B814}" srcId="{0D5FA295-54C3-449F-8852-D68310ADDCB2}" destId="{57E3AAF4-44F2-417F-82DD-A8DFDF15851D}" srcOrd="3" destOrd="0" parTransId="{C9E141F9-DB73-42EC-8DE3-8AC7B317F1B6}" sibTransId="{97E5A3B5-79A7-4966-931C-B3256EB70AD3}"/>
    <dgm:cxn modelId="{92988605-01EA-4A6E-8C01-EE0900903645}" type="presOf" srcId="{ACA3DFEA-7D6F-4D63-8C54-30E38919E16E}" destId="{47DD4ADF-CC19-4735-A769-FE9E319D60B0}" srcOrd="0" destOrd="0" presId="urn:microsoft.com/office/officeart/2005/8/layout/radial1"/>
    <dgm:cxn modelId="{CF060C7F-4DC7-4690-B783-C6FDAA624FC0}" type="presOf" srcId="{9384A31F-ECD5-4083-BA40-170017F82CAF}" destId="{FEE73274-1C16-4914-BF1F-EC3A260F28E3}" srcOrd="0" destOrd="0" presId="urn:microsoft.com/office/officeart/2005/8/layout/radial1"/>
    <dgm:cxn modelId="{BAF4A2F9-751C-4B05-985D-77F1F1902BB5}" type="presOf" srcId="{E0A6B1D9-5A29-4C48-B564-F2537E82BD77}" destId="{B1EF254F-48C7-431B-9070-46D770F60D2A}" srcOrd="0" destOrd="0" presId="urn:microsoft.com/office/officeart/2005/8/layout/radial1"/>
    <dgm:cxn modelId="{E35F68E1-C537-4307-AACB-14E2F9E1569A}" srcId="{0D5FA295-54C3-449F-8852-D68310ADDCB2}" destId="{ACA3DFEA-7D6F-4D63-8C54-30E38919E16E}" srcOrd="2" destOrd="0" parTransId="{E0A6B1D9-5A29-4C48-B564-F2537E82BD77}" sibTransId="{E7B86D1B-DE87-4000-ACB2-F9D3F22403EF}"/>
    <dgm:cxn modelId="{75F55CFA-CAA3-4FC3-B8D0-8570D7DE8093}" type="presOf" srcId="{C9E141F9-DB73-42EC-8DE3-8AC7B317F1B6}" destId="{0ADCE900-0677-4EE7-8226-21DCBDD534B5}" srcOrd="0" destOrd="0" presId="urn:microsoft.com/office/officeart/2005/8/layout/radial1"/>
    <dgm:cxn modelId="{D1BB6780-1C51-45CC-910B-21E524EA10EE}" type="presOf" srcId="{C9E141F9-DB73-42EC-8DE3-8AC7B317F1B6}" destId="{8DE18830-DE8D-4192-89F0-786DAA8A6CEE}" srcOrd="1" destOrd="0" presId="urn:microsoft.com/office/officeart/2005/8/layout/radial1"/>
    <dgm:cxn modelId="{E81B3B81-1F33-4E5C-86E9-DA7AB773E7BE}" type="presOf" srcId="{1C6D1125-D921-435A-B9AB-4A8B08835961}" destId="{2AD15D4C-AC44-45CA-9596-FB851162AE90}" srcOrd="1" destOrd="0" presId="urn:microsoft.com/office/officeart/2005/8/layout/radial1"/>
    <dgm:cxn modelId="{3291B7F5-295A-44D5-B741-64F545483DBD}" srcId="{0D5FA295-54C3-449F-8852-D68310ADDCB2}" destId="{11761A22-160E-4A11-9E0F-1D6B668AC9F1}" srcOrd="6" destOrd="0" parTransId="{1C6D1125-D921-435A-B9AB-4A8B08835961}" sibTransId="{974A0CBA-A351-4ECC-8CE6-AD37705F242B}"/>
    <dgm:cxn modelId="{B9C332BF-B831-47B3-8E2D-BF8AD8CA90DD}" type="presOf" srcId="{9384A31F-ECD5-4083-BA40-170017F82CAF}" destId="{A55F0533-3D11-4E0E-A910-A85605FD512D}" srcOrd="1" destOrd="0" presId="urn:microsoft.com/office/officeart/2005/8/layout/radial1"/>
    <dgm:cxn modelId="{B07B6752-282A-406D-8BEC-3FE5BF5684D8}" type="presParOf" srcId="{E69158E8-A60C-4415-8B33-FB010D7EE755}" destId="{41FE08F3-82C2-4EE4-AC4B-B4CBC0D06FE6}" srcOrd="0" destOrd="0" presId="urn:microsoft.com/office/officeart/2005/8/layout/radial1"/>
    <dgm:cxn modelId="{89AA5438-11C1-4BFF-A09C-6FD06E8ABA87}" type="presParOf" srcId="{E69158E8-A60C-4415-8B33-FB010D7EE755}" destId="{E816A89F-6104-492E-85D4-D3FD21FDF64D}" srcOrd="1" destOrd="0" presId="urn:microsoft.com/office/officeart/2005/8/layout/radial1"/>
    <dgm:cxn modelId="{CE1D7C92-994E-4848-A35F-9D91D4789DEF}" type="presParOf" srcId="{E816A89F-6104-492E-85D4-D3FD21FDF64D}" destId="{27C07E55-7E9F-401A-ACF2-BA745A484789}" srcOrd="0" destOrd="0" presId="urn:microsoft.com/office/officeart/2005/8/layout/radial1"/>
    <dgm:cxn modelId="{CD6E79B3-EE87-4FB5-99A6-DA8361FE0C7F}" type="presParOf" srcId="{E69158E8-A60C-4415-8B33-FB010D7EE755}" destId="{4E7A26B7-ACB6-49C4-907D-6F2520D1A287}" srcOrd="2" destOrd="0" presId="urn:microsoft.com/office/officeart/2005/8/layout/radial1"/>
    <dgm:cxn modelId="{B5B6A65C-9CDA-4F76-8864-844901657C82}" type="presParOf" srcId="{E69158E8-A60C-4415-8B33-FB010D7EE755}" destId="{FEE73274-1C16-4914-BF1F-EC3A260F28E3}" srcOrd="3" destOrd="0" presId="urn:microsoft.com/office/officeart/2005/8/layout/radial1"/>
    <dgm:cxn modelId="{B4A08549-2E93-4519-8E63-BE48A6B5B034}" type="presParOf" srcId="{FEE73274-1C16-4914-BF1F-EC3A260F28E3}" destId="{A55F0533-3D11-4E0E-A910-A85605FD512D}" srcOrd="0" destOrd="0" presId="urn:microsoft.com/office/officeart/2005/8/layout/radial1"/>
    <dgm:cxn modelId="{7DD55EB9-9FA0-41BE-98EC-98F0CF6FB2CB}" type="presParOf" srcId="{E69158E8-A60C-4415-8B33-FB010D7EE755}" destId="{F936A696-8592-4197-8648-F8BAFB6E04F1}" srcOrd="4" destOrd="0" presId="urn:microsoft.com/office/officeart/2005/8/layout/radial1"/>
    <dgm:cxn modelId="{921DC4AD-CC20-4138-B3D4-2EE29C40D8A3}" type="presParOf" srcId="{E69158E8-A60C-4415-8B33-FB010D7EE755}" destId="{B1EF254F-48C7-431B-9070-46D770F60D2A}" srcOrd="5" destOrd="0" presId="urn:microsoft.com/office/officeart/2005/8/layout/radial1"/>
    <dgm:cxn modelId="{FF427539-063E-42EE-91AD-D542AE32F876}" type="presParOf" srcId="{B1EF254F-48C7-431B-9070-46D770F60D2A}" destId="{033669BE-F399-4A11-8B5C-A7B5EF02BA4F}" srcOrd="0" destOrd="0" presId="urn:microsoft.com/office/officeart/2005/8/layout/radial1"/>
    <dgm:cxn modelId="{BFCD1BF1-EBC2-4B7F-A779-38DC5A5916EF}" type="presParOf" srcId="{E69158E8-A60C-4415-8B33-FB010D7EE755}" destId="{47DD4ADF-CC19-4735-A769-FE9E319D60B0}" srcOrd="6" destOrd="0" presId="urn:microsoft.com/office/officeart/2005/8/layout/radial1"/>
    <dgm:cxn modelId="{31DEBD45-DDC6-4ADE-8BD2-61E1AF0C7FD5}" type="presParOf" srcId="{E69158E8-A60C-4415-8B33-FB010D7EE755}" destId="{0ADCE900-0677-4EE7-8226-21DCBDD534B5}" srcOrd="7" destOrd="0" presId="urn:microsoft.com/office/officeart/2005/8/layout/radial1"/>
    <dgm:cxn modelId="{E8C7EC15-8839-45C4-9A55-0383321B21FC}" type="presParOf" srcId="{0ADCE900-0677-4EE7-8226-21DCBDD534B5}" destId="{8DE18830-DE8D-4192-89F0-786DAA8A6CEE}" srcOrd="0" destOrd="0" presId="urn:microsoft.com/office/officeart/2005/8/layout/radial1"/>
    <dgm:cxn modelId="{EEDD420E-6E08-4339-84F0-9140FA3F7D6B}" type="presParOf" srcId="{E69158E8-A60C-4415-8B33-FB010D7EE755}" destId="{B15A9381-B266-4F2C-8B18-11DFB0B99DE7}" srcOrd="8" destOrd="0" presId="urn:microsoft.com/office/officeart/2005/8/layout/radial1"/>
    <dgm:cxn modelId="{29815F70-365E-48B1-ACA1-508709E4901A}" type="presParOf" srcId="{E69158E8-A60C-4415-8B33-FB010D7EE755}" destId="{57F6BDD1-466E-495D-95BC-55CB57465E5F}" srcOrd="9" destOrd="0" presId="urn:microsoft.com/office/officeart/2005/8/layout/radial1"/>
    <dgm:cxn modelId="{19B90129-EAAE-4E4E-A70C-3D34E6EDDBD3}" type="presParOf" srcId="{57F6BDD1-466E-495D-95BC-55CB57465E5F}" destId="{62E9E11A-944F-427F-A71B-B014CC736514}" srcOrd="0" destOrd="0" presId="urn:microsoft.com/office/officeart/2005/8/layout/radial1"/>
    <dgm:cxn modelId="{894DF11A-42C7-49C4-86A8-EF2C840CEDDE}" type="presParOf" srcId="{E69158E8-A60C-4415-8B33-FB010D7EE755}" destId="{E9691D17-769D-4AA6-929A-40F0D0FBEB61}" srcOrd="10" destOrd="0" presId="urn:microsoft.com/office/officeart/2005/8/layout/radial1"/>
    <dgm:cxn modelId="{C67EDE78-B815-4B45-85C3-98D89326B25B}" type="presParOf" srcId="{E69158E8-A60C-4415-8B33-FB010D7EE755}" destId="{0327DDA8-AC93-4FE7-99BA-BC37EC446FA9}" srcOrd="11" destOrd="0" presId="urn:microsoft.com/office/officeart/2005/8/layout/radial1"/>
    <dgm:cxn modelId="{E3EEF98C-AD6F-4B4D-A10B-B7EED077F0D1}" type="presParOf" srcId="{0327DDA8-AC93-4FE7-99BA-BC37EC446FA9}" destId="{8CAD39B1-AF80-4119-862F-6C5D0EFEBB30}" srcOrd="0" destOrd="0" presId="urn:microsoft.com/office/officeart/2005/8/layout/radial1"/>
    <dgm:cxn modelId="{A4E69D69-B5B0-4802-AA5B-E50D724E795F}" type="presParOf" srcId="{E69158E8-A60C-4415-8B33-FB010D7EE755}" destId="{B7D959E8-1021-49EB-91F5-EBA817B6FCEA}" srcOrd="12" destOrd="0" presId="urn:microsoft.com/office/officeart/2005/8/layout/radial1"/>
    <dgm:cxn modelId="{E7B93079-B7C4-47EF-80F1-C5D6016ED64E}" type="presParOf" srcId="{E69158E8-A60C-4415-8B33-FB010D7EE755}" destId="{32D042ED-1FED-460C-8FD5-E9CEC3EFD2D0}" srcOrd="13" destOrd="0" presId="urn:microsoft.com/office/officeart/2005/8/layout/radial1"/>
    <dgm:cxn modelId="{7C5A309E-E4D6-4DB0-95C9-1C42DD0B50F3}" type="presParOf" srcId="{32D042ED-1FED-460C-8FD5-E9CEC3EFD2D0}" destId="{2AD15D4C-AC44-45CA-9596-FB851162AE90}" srcOrd="0" destOrd="0" presId="urn:microsoft.com/office/officeart/2005/8/layout/radial1"/>
    <dgm:cxn modelId="{5BA0873A-A5A2-45DD-B2D2-8653B4FE41DE}" type="presParOf" srcId="{E69158E8-A60C-4415-8B33-FB010D7EE755}" destId="{32B46794-6D66-4C6E-AB68-A380024961D9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CE561-3C89-4F57-AD13-CBC888101B8E}" type="doc">
      <dgm:prSet loTypeId="urn:microsoft.com/office/officeart/2005/8/layout/radial6" loCatId="cycle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7B3F7C-F51B-48A2-A9F9-7A3B7F8958F9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চারজন নেতৃস্থানীয় ফেরেশতা</a:t>
          </a:r>
          <a:endParaRPr lang="en-US" dirty="0"/>
        </a:p>
      </dgm:t>
    </dgm:pt>
    <dgm:pt modelId="{0FCD8A54-18C2-44DF-8C83-6CE56EB8A8DF}" type="parTrans" cxnId="{40C722C4-90BD-4E61-B9AD-FCD825DF7CE3}">
      <dgm:prSet/>
      <dgm:spPr/>
      <dgm:t>
        <a:bodyPr/>
        <a:lstStyle/>
        <a:p>
          <a:endParaRPr lang="en-US"/>
        </a:p>
      </dgm:t>
    </dgm:pt>
    <dgm:pt modelId="{2039AD20-5972-4F32-9200-C9B4DCBED1B9}" type="sibTrans" cxnId="{40C722C4-90BD-4E61-B9AD-FCD825DF7CE3}">
      <dgm:prSet/>
      <dgm:spPr/>
      <dgm:t>
        <a:bodyPr/>
        <a:lstStyle/>
        <a:p>
          <a:endParaRPr lang="en-US"/>
        </a:p>
      </dgm:t>
    </dgm:pt>
    <dgm:pt modelId="{4ADB52A9-C19B-452A-ABD5-8789F2F3BAAD}">
      <dgm:prSet phldrT="[Text]"/>
      <dgm:spPr/>
      <dgm:t>
        <a:bodyPr/>
        <a:lstStyle/>
        <a:p>
          <a:r>
            <a:rPr lang="bn-BD">
              <a:latin typeface="NikoshBAN" pitchFamily="2" charset="0"/>
              <a:cs typeface="NikoshBAN" pitchFamily="2" charset="0"/>
            </a:rPr>
            <a:t>আজরাইল (আঃ)</a:t>
          </a:r>
          <a:endParaRPr lang="en-US" dirty="0"/>
        </a:p>
      </dgm:t>
    </dgm:pt>
    <dgm:pt modelId="{7A8CF7D9-B3BA-43D1-9C25-B8335B635E1A}" type="parTrans" cxnId="{BF7000F8-4895-4380-8D9D-3B5B9854A4C1}">
      <dgm:prSet/>
      <dgm:spPr/>
      <dgm:t>
        <a:bodyPr/>
        <a:lstStyle/>
        <a:p>
          <a:endParaRPr lang="en-US"/>
        </a:p>
      </dgm:t>
    </dgm:pt>
    <dgm:pt modelId="{86D9BCB4-DE03-4326-800D-C25C2112F783}" type="sibTrans" cxnId="{BF7000F8-4895-4380-8D9D-3B5B9854A4C1}">
      <dgm:prSet/>
      <dgm:spPr/>
      <dgm:t>
        <a:bodyPr/>
        <a:lstStyle/>
        <a:p>
          <a:endParaRPr lang="en-US"/>
        </a:p>
      </dgm:t>
    </dgm:pt>
    <dgm:pt modelId="{C26C486C-ED1A-4AC4-B269-2731B136A2E8}">
      <dgm:prSet phldrT="[Text]"/>
      <dgm:spPr/>
      <dgm:t>
        <a:bodyPr/>
        <a:lstStyle/>
        <a:p>
          <a:r>
            <a:rPr lang="bn-BD">
              <a:latin typeface="NikoshBAN" pitchFamily="2" charset="0"/>
              <a:cs typeface="NikoshBAN" pitchFamily="2" charset="0"/>
            </a:rPr>
            <a:t>জিবরাইল (আঃ)</a:t>
          </a:r>
          <a:endParaRPr lang="en-US" dirty="0"/>
        </a:p>
      </dgm:t>
    </dgm:pt>
    <dgm:pt modelId="{F2795BE1-88BE-437C-9B96-203B3609DB53}" type="parTrans" cxnId="{2CAFC78F-A034-469D-8F9F-4159D5DA7483}">
      <dgm:prSet/>
      <dgm:spPr/>
      <dgm:t>
        <a:bodyPr/>
        <a:lstStyle/>
        <a:p>
          <a:endParaRPr lang="en-US"/>
        </a:p>
      </dgm:t>
    </dgm:pt>
    <dgm:pt modelId="{B796434A-01EA-4F1E-BB99-8E06D7ED24C4}" type="sibTrans" cxnId="{2CAFC78F-A034-469D-8F9F-4159D5DA7483}">
      <dgm:prSet/>
      <dgm:spPr/>
      <dgm:t>
        <a:bodyPr/>
        <a:lstStyle/>
        <a:p>
          <a:endParaRPr lang="en-US"/>
        </a:p>
      </dgm:t>
    </dgm:pt>
    <dgm:pt modelId="{7A21184F-268F-4C9F-B7EE-64B0CC46ED02}">
      <dgm:prSet phldrT="[Text]"/>
      <dgm:spPr/>
      <dgm:t>
        <a:bodyPr/>
        <a:lstStyle/>
        <a:p>
          <a:r>
            <a:rPr lang="bn-BD">
              <a:latin typeface="NikoshBAN" pitchFamily="2" charset="0"/>
              <a:cs typeface="NikoshBAN" pitchFamily="2" charset="0"/>
            </a:rPr>
            <a:t>মিকাইল (আঃ)</a:t>
          </a:r>
          <a:endParaRPr lang="en-US" dirty="0"/>
        </a:p>
      </dgm:t>
    </dgm:pt>
    <dgm:pt modelId="{F4BE9925-3F6F-41DE-BB01-0431C6C4749C}" type="parTrans" cxnId="{0FDF95F3-D506-49E3-9D89-F8A8529F4AD7}">
      <dgm:prSet/>
      <dgm:spPr/>
      <dgm:t>
        <a:bodyPr/>
        <a:lstStyle/>
        <a:p>
          <a:endParaRPr lang="en-US"/>
        </a:p>
      </dgm:t>
    </dgm:pt>
    <dgm:pt modelId="{0D5CCCCB-5F58-408E-99F1-52CC021D5585}" type="sibTrans" cxnId="{0FDF95F3-D506-49E3-9D89-F8A8529F4AD7}">
      <dgm:prSet/>
      <dgm:spPr/>
      <dgm:t>
        <a:bodyPr/>
        <a:lstStyle/>
        <a:p>
          <a:endParaRPr lang="en-US"/>
        </a:p>
      </dgm:t>
    </dgm:pt>
    <dgm:pt modelId="{5AC330E1-1A3C-4034-B5A1-15DF6C4A314E}">
      <dgm:prSet phldrT="[Text]"/>
      <dgm:spPr/>
      <dgm:t>
        <a:bodyPr/>
        <a:lstStyle/>
        <a:p>
          <a:r>
            <a:rPr lang="bn-BD">
              <a:latin typeface="NikoshBAN" pitchFamily="2" charset="0"/>
              <a:cs typeface="NikoshBAN" pitchFamily="2" charset="0"/>
            </a:rPr>
            <a:t>ইসরাফিল (আঃ)</a:t>
          </a:r>
          <a:endParaRPr lang="en-US" dirty="0"/>
        </a:p>
      </dgm:t>
    </dgm:pt>
    <dgm:pt modelId="{EFBAE65C-2FDA-4234-946E-1743BAD68F4B}" type="parTrans" cxnId="{65E22B9E-F307-4A03-B22A-374370F8F2A6}">
      <dgm:prSet/>
      <dgm:spPr/>
      <dgm:t>
        <a:bodyPr/>
        <a:lstStyle/>
        <a:p>
          <a:endParaRPr lang="en-US"/>
        </a:p>
      </dgm:t>
    </dgm:pt>
    <dgm:pt modelId="{0FFB5521-83A1-4FF7-90C9-52E4CC1E3B85}" type="sibTrans" cxnId="{65E22B9E-F307-4A03-B22A-374370F8F2A6}">
      <dgm:prSet/>
      <dgm:spPr/>
      <dgm:t>
        <a:bodyPr/>
        <a:lstStyle/>
        <a:p>
          <a:endParaRPr lang="en-US"/>
        </a:p>
      </dgm:t>
    </dgm:pt>
    <dgm:pt modelId="{7B3AB4D9-9FFB-47A6-AE2A-555130A6E3DC}" type="pres">
      <dgm:prSet presAssocID="{C95CE561-3C89-4F57-AD13-CBC888101B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983544-E338-4847-AE7C-33B3A8908432}" type="pres">
      <dgm:prSet presAssocID="{737B3F7C-F51B-48A2-A9F9-7A3B7F8958F9}" presName="centerShape" presStyleLbl="node0" presStyleIdx="0" presStyleCnt="1"/>
      <dgm:spPr/>
      <dgm:t>
        <a:bodyPr/>
        <a:lstStyle/>
        <a:p>
          <a:endParaRPr lang="en-US"/>
        </a:p>
      </dgm:t>
    </dgm:pt>
    <dgm:pt modelId="{70B09763-854A-448F-8011-8FC970C1A30B}" type="pres">
      <dgm:prSet presAssocID="{4ADB52A9-C19B-452A-ABD5-8789F2F3BA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EF7E-873F-4AAB-BE27-CE043AFF67F5}" type="pres">
      <dgm:prSet presAssocID="{4ADB52A9-C19B-452A-ABD5-8789F2F3BAAD}" presName="dummy" presStyleCnt="0"/>
      <dgm:spPr/>
    </dgm:pt>
    <dgm:pt modelId="{EF6D0E89-D493-4C8B-BD5C-32B90E86091B}" type="pres">
      <dgm:prSet presAssocID="{86D9BCB4-DE03-4326-800D-C25C2112F78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BAE1457-61F1-4D8E-96DB-52488F52EC57}" type="pres">
      <dgm:prSet presAssocID="{C26C486C-ED1A-4AC4-B269-2731B136A2E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AD8C4-D9DA-4843-A239-2612C12AEA14}" type="pres">
      <dgm:prSet presAssocID="{C26C486C-ED1A-4AC4-B269-2731B136A2E8}" presName="dummy" presStyleCnt="0"/>
      <dgm:spPr/>
    </dgm:pt>
    <dgm:pt modelId="{0D4703A6-6134-43C5-8034-0B578A0D2EC5}" type="pres">
      <dgm:prSet presAssocID="{B796434A-01EA-4F1E-BB99-8E06D7ED24C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E263DDE-0C70-4ADF-97C3-27E652462C04}" type="pres">
      <dgm:prSet presAssocID="{7A21184F-268F-4C9F-B7EE-64B0CC46ED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0020E-2FB1-47DC-85A1-8170BFFDE7FC}" type="pres">
      <dgm:prSet presAssocID="{7A21184F-268F-4C9F-B7EE-64B0CC46ED02}" presName="dummy" presStyleCnt="0"/>
      <dgm:spPr/>
    </dgm:pt>
    <dgm:pt modelId="{EF487A3A-8DA9-4F89-A6E5-F60735E4959F}" type="pres">
      <dgm:prSet presAssocID="{0D5CCCCB-5F58-408E-99F1-52CC021D558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1042B5F-4000-4F80-A979-80E1DB03AD99}" type="pres">
      <dgm:prSet presAssocID="{5AC330E1-1A3C-4034-B5A1-15DF6C4A31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FF9CA-E5F4-4C4C-96DB-F49BC8E15350}" type="pres">
      <dgm:prSet presAssocID="{5AC330E1-1A3C-4034-B5A1-15DF6C4A314E}" presName="dummy" presStyleCnt="0"/>
      <dgm:spPr/>
    </dgm:pt>
    <dgm:pt modelId="{C312FD73-8A50-4421-9F7D-CDDE4D7BCD4C}" type="pres">
      <dgm:prSet presAssocID="{0FFB5521-83A1-4FF7-90C9-52E4CC1E3B8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CAFC78F-A034-469D-8F9F-4159D5DA7483}" srcId="{737B3F7C-F51B-48A2-A9F9-7A3B7F8958F9}" destId="{C26C486C-ED1A-4AC4-B269-2731B136A2E8}" srcOrd="1" destOrd="0" parTransId="{F2795BE1-88BE-437C-9B96-203B3609DB53}" sibTransId="{B796434A-01EA-4F1E-BB99-8E06D7ED24C4}"/>
    <dgm:cxn modelId="{0FDF95F3-D506-49E3-9D89-F8A8529F4AD7}" srcId="{737B3F7C-F51B-48A2-A9F9-7A3B7F8958F9}" destId="{7A21184F-268F-4C9F-B7EE-64B0CC46ED02}" srcOrd="2" destOrd="0" parTransId="{F4BE9925-3F6F-41DE-BB01-0431C6C4749C}" sibTransId="{0D5CCCCB-5F58-408E-99F1-52CC021D5585}"/>
    <dgm:cxn modelId="{B1EFBDA3-E195-427D-A700-1E07638CE66A}" type="presOf" srcId="{B796434A-01EA-4F1E-BB99-8E06D7ED24C4}" destId="{0D4703A6-6134-43C5-8034-0B578A0D2EC5}" srcOrd="0" destOrd="0" presId="urn:microsoft.com/office/officeart/2005/8/layout/radial6"/>
    <dgm:cxn modelId="{10AACA27-BF0E-4B8A-9FD4-FA610EE2E1A4}" type="presOf" srcId="{C95CE561-3C89-4F57-AD13-CBC888101B8E}" destId="{7B3AB4D9-9FFB-47A6-AE2A-555130A6E3DC}" srcOrd="0" destOrd="0" presId="urn:microsoft.com/office/officeart/2005/8/layout/radial6"/>
    <dgm:cxn modelId="{8E22648E-36AE-4BDF-A991-A84DB7A60303}" type="presOf" srcId="{0FFB5521-83A1-4FF7-90C9-52E4CC1E3B85}" destId="{C312FD73-8A50-4421-9F7D-CDDE4D7BCD4C}" srcOrd="0" destOrd="0" presId="urn:microsoft.com/office/officeart/2005/8/layout/radial6"/>
    <dgm:cxn modelId="{2AB94F38-8101-47C4-8529-582797E65678}" type="presOf" srcId="{0D5CCCCB-5F58-408E-99F1-52CC021D5585}" destId="{EF487A3A-8DA9-4F89-A6E5-F60735E4959F}" srcOrd="0" destOrd="0" presId="urn:microsoft.com/office/officeart/2005/8/layout/radial6"/>
    <dgm:cxn modelId="{CF660446-650C-4BF1-AA7C-5712B6860083}" type="presOf" srcId="{C26C486C-ED1A-4AC4-B269-2731B136A2E8}" destId="{9BAE1457-61F1-4D8E-96DB-52488F52EC57}" srcOrd="0" destOrd="0" presId="urn:microsoft.com/office/officeart/2005/8/layout/radial6"/>
    <dgm:cxn modelId="{427F49D1-9041-4B89-9F60-2F8DFC989BAB}" type="presOf" srcId="{5AC330E1-1A3C-4034-B5A1-15DF6C4A314E}" destId="{B1042B5F-4000-4F80-A979-80E1DB03AD99}" srcOrd="0" destOrd="0" presId="urn:microsoft.com/office/officeart/2005/8/layout/radial6"/>
    <dgm:cxn modelId="{40C722C4-90BD-4E61-B9AD-FCD825DF7CE3}" srcId="{C95CE561-3C89-4F57-AD13-CBC888101B8E}" destId="{737B3F7C-F51B-48A2-A9F9-7A3B7F8958F9}" srcOrd="0" destOrd="0" parTransId="{0FCD8A54-18C2-44DF-8C83-6CE56EB8A8DF}" sibTransId="{2039AD20-5972-4F32-9200-C9B4DCBED1B9}"/>
    <dgm:cxn modelId="{9A7573D0-03E4-45B2-B937-21FB16646BD6}" type="presOf" srcId="{737B3F7C-F51B-48A2-A9F9-7A3B7F8958F9}" destId="{4D983544-E338-4847-AE7C-33B3A8908432}" srcOrd="0" destOrd="0" presId="urn:microsoft.com/office/officeart/2005/8/layout/radial6"/>
    <dgm:cxn modelId="{AE6526AB-5AE5-490A-8169-286B9EDD7558}" type="presOf" srcId="{86D9BCB4-DE03-4326-800D-C25C2112F783}" destId="{EF6D0E89-D493-4C8B-BD5C-32B90E86091B}" srcOrd="0" destOrd="0" presId="urn:microsoft.com/office/officeart/2005/8/layout/radial6"/>
    <dgm:cxn modelId="{BF7000F8-4895-4380-8D9D-3B5B9854A4C1}" srcId="{737B3F7C-F51B-48A2-A9F9-7A3B7F8958F9}" destId="{4ADB52A9-C19B-452A-ABD5-8789F2F3BAAD}" srcOrd="0" destOrd="0" parTransId="{7A8CF7D9-B3BA-43D1-9C25-B8335B635E1A}" sibTransId="{86D9BCB4-DE03-4326-800D-C25C2112F783}"/>
    <dgm:cxn modelId="{A57F38A7-B9BC-4401-947B-B8E07C276D50}" type="presOf" srcId="{4ADB52A9-C19B-452A-ABD5-8789F2F3BAAD}" destId="{70B09763-854A-448F-8011-8FC970C1A30B}" srcOrd="0" destOrd="0" presId="urn:microsoft.com/office/officeart/2005/8/layout/radial6"/>
    <dgm:cxn modelId="{BBACDBCE-DCCD-465B-B00F-904B19F281B9}" type="presOf" srcId="{7A21184F-268F-4C9F-B7EE-64B0CC46ED02}" destId="{5E263DDE-0C70-4ADF-97C3-27E652462C04}" srcOrd="0" destOrd="0" presId="urn:microsoft.com/office/officeart/2005/8/layout/radial6"/>
    <dgm:cxn modelId="{65E22B9E-F307-4A03-B22A-374370F8F2A6}" srcId="{737B3F7C-F51B-48A2-A9F9-7A3B7F8958F9}" destId="{5AC330E1-1A3C-4034-B5A1-15DF6C4A314E}" srcOrd="3" destOrd="0" parTransId="{EFBAE65C-2FDA-4234-946E-1743BAD68F4B}" sibTransId="{0FFB5521-83A1-4FF7-90C9-52E4CC1E3B85}"/>
    <dgm:cxn modelId="{0DC9EA54-1988-4195-80EE-C2C85350B755}" type="presParOf" srcId="{7B3AB4D9-9FFB-47A6-AE2A-555130A6E3DC}" destId="{4D983544-E338-4847-AE7C-33B3A8908432}" srcOrd="0" destOrd="0" presId="urn:microsoft.com/office/officeart/2005/8/layout/radial6"/>
    <dgm:cxn modelId="{B7AA0ADB-422F-4566-931F-E849E83C05A3}" type="presParOf" srcId="{7B3AB4D9-9FFB-47A6-AE2A-555130A6E3DC}" destId="{70B09763-854A-448F-8011-8FC970C1A30B}" srcOrd="1" destOrd="0" presId="urn:microsoft.com/office/officeart/2005/8/layout/radial6"/>
    <dgm:cxn modelId="{61BBB7CC-7EA8-4A3B-912F-712696E21314}" type="presParOf" srcId="{7B3AB4D9-9FFB-47A6-AE2A-555130A6E3DC}" destId="{2744EF7E-873F-4AAB-BE27-CE043AFF67F5}" srcOrd="2" destOrd="0" presId="urn:microsoft.com/office/officeart/2005/8/layout/radial6"/>
    <dgm:cxn modelId="{6DEA7244-3B24-4F38-AC14-890A47650A62}" type="presParOf" srcId="{7B3AB4D9-9FFB-47A6-AE2A-555130A6E3DC}" destId="{EF6D0E89-D493-4C8B-BD5C-32B90E86091B}" srcOrd="3" destOrd="0" presId="urn:microsoft.com/office/officeart/2005/8/layout/radial6"/>
    <dgm:cxn modelId="{A7D6D3C4-5D66-4EA0-9CA3-8DF59E3CF248}" type="presParOf" srcId="{7B3AB4D9-9FFB-47A6-AE2A-555130A6E3DC}" destId="{9BAE1457-61F1-4D8E-96DB-52488F52EC57}" srcOrd="4" destOrd="0" presId="urn:microsoft.com/office/officeart/2005/8/layout/radial6"/>
    <dgm:cxn modelId="{88B4942C-7938-48BE-9C4B-842C1FC24469}" type="presParOf" srcId="{7B3AB4D9-9FFB-47A6-AE2A-555130A6E3DC}" destId="{1D3AD8C4-D9DA-4843-A239-2612C12AEA14}" srcOrd="5" destOrd="0" presId="urn:microsoft.com/office/officeart/2005/8/layout/radial6"/>
    <dgm:cxn modelId="{F834E7F2-AB47-49F9-8848-3E75B7E759DA}" type="presParOf" srcId="{7B3AB4D9-9FFB-47A6-AE2A-555130A6E3DC}" destId="{0D4703A6-6134-43C5-8034-0B578A0D2EC5}" srcOrd="6" destOrd="0" presId="urn:microsoft.com/office/officeart/2005/8/layout/radial6"/>
    <dgm:cxn modelId="{F2B2C4B0-3326-43C6-91CA-9A0B5D73AC23}" type="presParOf" srcId="{7B3AB4D9-9FFB-47A6-AE2A-555130A6E3DC}" destId="{5E263DDE-0C70-4ADF-97C3-27E652462C04}" srcOrd="7" destOrd="0" presId="urn:microsoft.com/office/officeart/2005/8/layout/radial6"/>
    <dgm:cxn modelId="{5A57C82E-81C8-488B-9BAA-19E1F7AC1A2B}" type="presParOf" srcId="{7B3AB4D9-9FFB-47A6-AE2A-555130A6E3DC}" destId="{1CA0020E-2FB1-47DC-85A1-8170BFFDE7FC}" srcOrd="8" destOrd="0" presId="urn:microsoft.com/office/officeart/2005/8/layout/radial6"/>
    <dgm:cxn modelId="{436F7312-C20E-43B6-A17A-DFA062662566}" type="presParOf" srcId="{7B3AB4D9-9FFB-47A6-AE2A-555130A6E3DC}" destId="{EF487A3A-8DA9-4F89-A6E5-F60735E4959F}" srcOrd="9" destOrd="0" presId="urn:microsoft.com/office/officeart/2005/8/layout/radial6"/>
    <dgm:cxn modelId="{06C88C7C-30CA-4BCD-BE19-B7BFEA76F616}" type="presParOf" srcId="{7B3AB4D9-9FFB-47A6-AE2A-555130A6E3DC}" destId="{B1042B5F-4000-4F80-A979-80E1DB03AD99}" srcOrd="10" destOrd="0" presId="urn:microsoft.com/office/officeart/2005/8/layout/radial6"/>
    <dgm:cxn modelId="{4AE2A842-0CDD-470F-AC7A-05D6DA12E8D7}" type="presParOf" srcId="{7B3AB4D9-9FFB-47A6-AE2A-555130A6E3DC}" destId="{10CFF9CA-E5F4-4C4C-96DB-F49BC8E15350}" srcOrd="11" destOrd="0" presId="urn:microsoft.com/office/officeart/2005/8/layout/radial6"/>
    <dgm:cxn modelId="{8F348761-5C60-47F1-AC28-4F14612241FC}" type="presParOf" srcId="{7B3AB4D9-9FFB-47A6-AE2A-555130A6E3DC}" destId="{C312FD73-8A50-4421-9F7D-CDDE4D7BCD4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43920D-C445-41AB-9E1A-CFE1D2C4D7C2}" type="doc">
      <dgm:prSet loTypeId="urn:microsoft.com/office/officeart/2005/8/layout/vList3#1" loCatId="list" qsTypeId="urn:microsoft.com/office/officeart/2005/8/quickstyle/3d2" qsCatId="3D" csTypeId="urn:microsoft.com/office/officeart/2005/8/colors/colorful4" csCatId="colorful" phldr="1"/>
      <dgm:spPr/>
    </dgm:pt>
    <dgm:pt modelId="{A51BCBEE-D329-4F07-8904-E3071BCE06E2}">
      <dgm:prSet phldrT="[Text]"/>
      <dgm:spPr/>
      <dgm:t>
        <a:bodyPr/>
        <a:lstStyle/>
        <a:p>
          <a:r>
            <a:rPr lang="bn-BD">
              <a:latin typeface="NikoshBAN" pitchFamily="2" charset="0"/>
              <a:cs typeface="NikoshBAN" pitchFamily="2" charset="0"/>
            </a:rPr>
            <a:t>আল্লাহর বাণী নবি-রাসুলগণের নিকট পৌঁছে দিতেন।</a:t>
          </a:r>
          <a:endParaRPr lang="en-US" dirty="0"/>
        </a:p>
      </dgm:t>
    </dgm:pt>
    <dgm:pt modelId="{349D726A-7474-41A7-821C-D423DAFB10C6}" type="parTrans" cxnId="{FEF40635-DA81-4CD6-8CA5-625B5D562A11}">
      <dgm:prSet/>
      <dgm:spPr/>
      <dgm:t>
        <a:bodyPr/>
        <a:lstStyle/>
        <a:p>
          <a:endParaRPr lang="en-US"/>
        </a:p>
      </dgm:t>
    </dgm:pt>
    <dgm:pt modelId="{21B63488-93A5-4570-AB8C-8033A48D4FCB}" type="sibTrans" cxnId="{FEF40635-DA81-4CD6-8CA5-625B5D562A11}">
      <dgm:prSet/>
      <dgm:spPr/>
      <dgm:t>
        <a:bodyPr/>
        <a:lstStyle/>
        <a:p>
          <a:endParaRPr lang="en-US"/>
        </a:p>
      </dgm:t>
    </dgm:pt>
    <dgm:pt modelId="{503F871A-7385-4D19-8F2F-C652B64A2549}">
      <dgm:prSet phldrT="[Text]"/>
      <dgm:spPr/>
      <dgm:t>
        <a:bodyPr/>
        <a:lstStyle/>
        <a:p>
          <a:r>
            <a:rPr lang="bn-BD">
              <a:latin typeface="NikoshBAN" pitchFamily="2" charset="0"/>
              <a:cs typeface="NikoshBAN" pitchFamily="2" charset="0"/>
            </a:rPr>
            <a:t>মানুষ ও জীবজন্তুর জীবিকা বণ্টনের কাজে নিয়োজিত।</a:t>
          </a:r>
          <a:endParaRPr lang="en-US" dirty="0"/>
        </a:p>
      </dgm:t>
    </dgm:pt>
    <dgm:pt modelId="{722FA01F-B121-4B9A-82F3-9A3314FEFFF9}" type="parTrans" cxnId="{B82B976E-84EB-45BB-AC13-9AA08C761A36}">
      <dgm:prSet/>
      <dgm:spPr/>
      <dgm:t>
        <a:bodyPr/>
        <a:lstStyle/>
        <a:p>
          <a:endParaRPr lang="en-US"/>
        </a:p>
      </dgm:t>
    </dgm:pt>
    <dgm:pt modelId="{4CF459E3-165C-474A-9D1A-E08A9CF533F5}" type="sibTrans" cxnId="{B82B976E-84EB-45BB-AC13-9AA08C761A36}">
      <dgm:prSet/>
      <dgm:spPr/>
      <dgm:t>
        <a:bodyPr/>
        <a:lstStyle/>
        <a:p>
          <a:endParaRPr lang="en-US"/>
        </a:p>
      </dgm:t>
    </dgm:pt>
    <dgm:pt modelId="{EF3F24DF-019F-44F9-B832-AEDE56E3BA39}">
      <dgm:prSet phldrT="[Text]"/>
      <dgm:spPr/>
      <dgm:t>
        <a:bodyPr/>
        <a:lstStyle/>
        <a:p>
          <a:r>
            <a:rPr lang="bn-BD">
              <a:latin typeface="NikoshBAN" pitchFamily="2" charset="0"/>
              <a:cs typeface="NikoshBAN" pitchFamily="2" charset="0"/>
            </a:rPr>
            <a:t>মানুষ ও জিনদের রূহ কবয করার কাজে নিয়োজিত।</a:t>
          </a:r>
          <a:endParaRPr lang="en-US" dirty="0"/>
        </a:p>
      </dgm:t>
    </dgm:pt>
    <dgm:pt modelId="{AA295F23-5B25-45A2-B2FD-1A6BEA4C37BE}" type="parTrans" cxnId="{CC5D6433-C479-4DB6-976C-A9A36F38206A}">
      <dgm:prSet/>
      <dgm:spPr/>
      <dgm:t>
        <a:bodyPr/>
        <a:lstStyle/>
        <a:p>
          <a:endParaRPr lang="en-US"/>
        </a:p>
      </dgm:t>
    </dgm:pt>
    <dgm:pt modelId="{2416A7AA-9FCC-45DF-82AA-FDC77137FF54}" type="sibTrans" cxnId="{CC5D6433-C479-4DB6-976C-A9A36F38206A}">
      <dgm:prSet/>
      <dgm:spPr/>
      <dgm:t>
        <a:bodyPr/>
        <a:lstStyle/>
        <a:p>
          <a:endParaRPr lang="en-US"/>
        </a:p>
      </dgm:t>
    </dgm:pt>
    <dgm:pt modelId="{E1A4F583-4909-4458-88E2-55C01405332C}">
      <dgm:prSet phldrT="[Text]"/>
      <dgm:spPr/>
      <dgm:t>
        <a:bodyPr/>
        <a:lstStyle/>
        <a:p>
          <a:r>
            <a:rPr lang="bn-BD">
              <a:latin typeface="NikoshBAN" pitchFamily="2" charset="0"/>
              <a:cs typeface="NikoshBAN" pitchFamily="2" charset="0"/>
            </a:rPr>
            <a:t>সিংগা নিয়ে আল্লাহর নির্দেশের জন্য প্রস্তুত আছেন।</a:t>
          </a:r>
          <a:endParaRPr lang="en-US" dirty="0"/>
        </a:p>
      </dgm:t>
    </dgm:pt>
    <dgm:pt modelId="{498D5840-7A30-4AD3-A846-64BE88E1F950}" type="parTrans" cxnId="{76DBC8D4-F35C-4BDD-A894-0F697CBD1A1A}">
      <dgm:prSet/>
      <dgm:spPr/>
      <dgm:t>
        <a:bodyPr/>
        <a:lstStyle/>
        <a:p>
          <a:endParaRPr lang="en-US"/>
        </a:p>
      </dgm:t>
    </dgm:pt>
    <dgm:pt modelId="{D2985652-8B6C-45B9-9230-EAFADD628347}" type="sibTrans" cxnId="{76DBC8D4-F35C-4BDD-A894-0F697CBD1A1A}">
      <dgm:prSet/>
      <dgm:spPr/>
      <dgm:t>
        <a:bodyPr/>
        <a:lstStyle/>
        <a:p>
          <a:endParaRPr lang="en-US"/>
        </a:p>
      </dgm:t>
    </dgm:pt>
    <dgm:pt modelId="{75567E94-5CF4-464E-8F8B-5070EF0661DA}" type="pres">
      <dgm:prSet presAssocID="{EE43920D-C445-41AB-9E1A-CFE1D2C4D7C2}" presName="linearFlow" presStyleCnt="0">
        <dgm:presLayoutVars>
          <dgm:dir/>
          <dgm:resizeHandles val="exact"/>
        </dgm:presLayoutVars>
      </dgm:prSet>
      <dgm:spPr/>
    </dgm:pt>
    <dgm:pt modelId="{B9BC0BE6-AA77-4EB4-B74F-30ADB410AFD5}" type="pres">
      <dgm:prSet presAssocID="{A51BCBEE-D329-4F07-8904-E3071BCE06E2}" presName="composite" presStyleCnt="0"/>
      <dgm:spPr/>
    </dgm:pt>
    <dgm:pt modelId="{28B9B5FA-D860-4A32-87CB-F90F1D86FA04}" type="pres">
      <dgm:prSet presAssocID="{A51BCBEE-D329-4F07-8904-E3071BCE06E2}" presName="imgShp" presStyleLbl="fgImgPlace1" presStyleIdx="0" presStyleCnt="4" custLinFactNeighborX="-69414" custLinFactNeighborY="-33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  <dgm:pt modelId="{4F9FFCE6-9889-4BF1-8BBA-FBF66455922F}" type="pres">
      <dgm:prSet presAssocID="{A51BCBEE-D329-4F07-8904-E3071BCE06E2}" presName="txShp" presStyleLbl="node1" presStyleIdx="0" presStyleCnt="4" custScaleX="108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80708-7856-4725-B1E5-DC8B0BA95E55}" type="pres">
      <dgm:prSet presAssocID="{21B63488-93A5-4570-AB8C-8033A48D4FCB}" presName="spacing" presStyleCnt="0"/>
      <dgm:spPr/>
    </dgm:pt>
    <dgm:pt modelId="{6F301164-DC88-4579-947C-7383EF99ED91}" type="pres">
      <dgm:prSet presAssocID="{503F871A-7385-4D19-8F2F-C652B64A2549}" presName="composite" presStyleCnt="0"/>
      <dgm:spPr/>
    </dgm:pt>
    <dgm:pt modelId="{748FDE36-608A-453C-ABC6-AE5EF5CC31EE}" type="pres">
      <dgm:prSet presAssocID="{503F871A-7385-4D19-8F2F-C652B64A2549}" presName="imgShp" presStyleLbl="fgImgPlace1" presStyleIdx="1" presStyleCnt="4" custLinFactNeighborX="-72773" custLinFactNeighborY="-126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9847C8A8-525A-412D-A010-CBA7D0A0076C}" type="pres">
      <dgm:prSet presAssocID="{503F871A-7385-4D19-8F2F-C652B64A2549}" presName="txShp" presStyleLbl="node1" presStyleIdx="1" presStyleCnt="4" custScaleX="106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DA555-2F85-442C-BF5F-AEA30958DCA9}" type="pres">
      <dgm:prSet presAssocID="{4CF459E3-165C-474A-9D1A-E08A9CF533F5}" presName="spacing" presStyleCnt="0"/>
      <dgm:spPr/>
    </dgm:pt>
    <dgm:pt modelId="{202FF8CD-33C2-4C5B-9DE6-D5DDDD04D46F}" type="pres">
      <dgm:prSet presAssocID="{EF3F24DF-019F-44F9-B832-AEDE56E3BA39}" presName="composite" presStyleCnt="0"/>
      <dgm:spPr/>
    </dgm:pt>
    <dgm:pt modelId="{30F42EBF-8B3E-4B52-AC1D-ECB8EA84B9D2}" type="pres">
      <dgm:prSet presAssocID="{EF3F24DF-019F-44F9-B832-AEDE56E3BA39}" presName="imgShp" presStyleLbl="fgImgPlace1" presStyleIdx="2" presStyleCnt="4" custLinFactNeighborX="-71653" custLinFactNeighborY="-78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7A702E65-7A9B-487F-B630-6DC58DC99E02}" type="pres">
      <dgm:prSet presAssocID="{EF3F24DF-019F-44F9-B832-AEDE56E3BA39}" presName="txShp" presStyleLbl="node1" presStyleIdx="2" presStyleCnt="4" custScaleX="110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19EA8-CB05-44F9-84B1-58770CC6A441}" type="pres">
      <dgm:prSet presAssocID="{2416A7AA-9FCC-45DF-82AA-FDC77137FF54}" presName="spacing" presStyleCnt="0"/>
      <dgm:spPr/>
    </dgm:pt>
    <dgm:pt modelId="{D039E12D-E457-4F00-AA2A-9490ACDFFF71}" type="pres">
      <dgm:prSet presAssocID="{E1A4F583-4909-4458-88E2-55C01405332C}" presName="composite" presStyleCnt="0"/>
      <dgm:spPr/>
    </dgm:pt>
    <dgm:pt modelId="{C28ADA35-853D-421F-BC3B-94EDFC313A85}" type="pres">
      <dgm:prSet presAssocID="{E1A4F583-4909-4458-88E2-55C01405332C}" presName="imgShp" presStyleLbl="fgImgPlace1" presStyleIdx="3" presStyleCnt="4" custLinFactNeighborX="-75012" custLinFactNeighborY="-1903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</dgm:pt>
    <dgm:pt modelId="{5147B239-B00A-48F6-97E2-773D98EE486D}" type="pres">
      <dgm:prSet presAssocID="{E1A4F583-4909-4458-88E2-55C01405332C}" presName="txShp" presStyleLbl="node1" presStyleIdx="3" presStyleCnt="4" custScaleX="111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3FFC63-237C-4F16-99BE-966D2DC04747}" type="presOf" srcId="{EE43920D-C445-41AB-9E1A-CFE1D2C4D7C2}" destId="{75567E94-5CF4-464E-8F8B-5070EF0661DA}" srcOrd="0" destOrd="0" presId="urn:microsoft.com/office/officeart/2005/8/layout/vList3#1"/>
    <dgm:cxn modelId="{CC5D6433-C479-4DB6-976C-A9A36F38206A}" srcId="{EE43920D-C445-41AB-9E1A-CFE1D2C4D7C2}" destId="{EF3F24DF-019F-44F9-B832-AEDE56E3BA39}" srcOrd="2" destOrd="0" parTransId="{AA295F23-5B25-45A2-B2FD-1A6BEA4C37BE}" sibTransId="{2416A7AA-9FCC-45DF-82AA-FDC77137FF54}"/>
    <dgm:cxn modelId="{B82B976E-84EB-45BB-AC13-9AA08C761A36}" srcId="{EE43920D-C445-41AB-9E1A-CFE1D2C4D7C2}" destId="{503F871A-7385-4D19-8F2F-C652B64A2549}" srcOrd="1" destOrd="0" parTransId="{722FA01F-B121-4B9A-82F3-9A3314FEFFF9}" sibTransId="{4CF459E3-165C-474A-9D1A-E08A9CF533F5}"/>
    <dgm:cxn modelId="{E5AF00FE-E6A6-4DCA-A8E9-6A1E72590FA0}" type="presOf" srcId="{A51BCBEE-D329-4F07-8904-E3071BCE06E2}" destId="{4F9FFCE6-9889-4BF1-8BBA-FBF66455922F}" srcOrd="0" destOrd="0" presId="urn:microsoft.com/office/officeart/2005/8/layout/vList3#1"/>
    <dgm:cxn modelId="{0D4EB084-016F-4013-B191-28350FD3A683}" type="presOf" srcId="{503F871A-7385-4D19-8F2F-C652B64A2549}" destId="{9847C8A8-525A-412D-A010-CBA7D0A0076C}" srcOrd="0" destOrd="0" presId="urn:microsoft.com/office/officeart/2005/8/layout/vList3#1"/>
    <dgm:cxn modelId="{76DBC8D4-F35C-4BDD-A894-0F697CBD1A1A}" srcId="{EE43920D-C445-41AB-9E1A-CFE1D2C4D7C2}" destId="{E1A4F583-4909-4458-88E2-55C01405332C}" srcOrd="3" destOrd="0" parTransId="{498D5840-7A30-4AD3-A846-64BE88E1F950}" sibTransId="{D2985652-8B6C-45B9-9230-EAFADD628347}"/>
    <dgm:cxn modelId="{92970779-8F4A-488E-8C9B-51AD4962C902}" type="presOf" srcId="{EF3F24DF-019F-44F9-B832-AEDE56E3BA39}" destId="{7A702E65-7A9B-487F-B630-6DC58DC99E02}" srcOrd="0" destOrd="0" presId="urn:microsoft.com/office/officeart/2005/8/layout/vList3#1"/>
    <dgm:cxn modelId="{FEF40635-DA81-4CD6-8CA5-625B5D562A11}" srcId="{EE43920D-C445-41AB-9E1A-CFE1D2C4D7C2}" destId="{A51BCBEE-D329-4F07-8904-E3071BCE06E2}" srcOrd="0" destOrd="0" parTransId="{349D726A-7474-41A7-821C-D423DAFB10C6}" sibTransId="{21B63488-93A5-4570-AB8C-8033A48D4FCB}"/>
    <dgm:cxn modelId="{62F93A57-EDC3-461E-806B-AE15016E7FCC}" type="presOf" srcId="{E1A4F583-4909-4458-88E2-55C01405332C}" destId="{5147B239-B00A-48F6-97E2-773D98EE486D}" srcOrd="0" destOrd="0" presId="urn:microsoft.com/office/officeart/2005/8/layout/vList3#1"/>
    <dgm:cxn modelId="{5EBB4788-44A9-497E-BCD9-153787F2921C}" type="presParOf" srcId="{75567E94-5CF4-464E-8F8B-5070EF0661DA}" destId="{B9BC0BE6-AA77-4EB4-B74F-30ADB410AFD5}" srcOrd="0" destOrd="0" presId="urn:microsoft.com/office/officeart/2005/8/layout/vList3#1"/>
    <dgm:cxn modelId="{685D6789-43E8-4DC2-8E0A-4E9E1837B8F2}" type="presParOf" srcId="{B9BC0BE6-AA77-4EB4-B74F-30ADB410AFD5}" destId="{28B9B5FA-D860-4A32-87CB-F90F1D86FA04}" srcOrd="0" destOrd="0" presId="urn:microsoft.com/office/officeart/2005/8/layout/vList3#1"/>
    <dgm:cxn modelId="{B3DFBB9D-7878-4CDC-80CE-D6666CC7D5E1}" type="presParOf" srcId="{B9BC0BE6-AA77-4EB4-B74F-30ADB410AFD5}" destId="{4F9FFCE6-9889-4BF1-8BBA-FBF66455922F}" srcOrd="1" destOrd="0" presId="urn:microsoft.com/office/officeart/2005/8/layout/vList3#1"/>
    <dgm:cxn modelId="{E8BDB912-6575-4F98-AAE9-79373BEA2877}" type="presParOf" srcId="{75567E94-5CF4-464E-8F8B-5070EF0661DA}" destId="{89380708-7856-4725-B1E5-DC8B0BA95E55}" srcOrd="1" destOrd="0" presId="urn:microsoft.com/office/officeart/2005/8/layout/vList3#1"/>
    <dgm:cxn modelId="{29C6D680-AB33-4127-B8D9-1BB3113D7BA8}" type="presParOf" srcId="{75567E94-5CF4-464E-8F8B-5070EF0661DA}" destId="{6F301164-DC88-4579-947C-7383EF99ED91}" srcOrd="2" destOrd="0" presId="urn:microsoft.com/office/officeart/2005/8/layout/vList3#1"/>
    <dgm:cxn modelId="{F402EBFE-D47C-41FA-B6B2-E40F0D98FB1F}" type="presParOf" srcId="{6F301164-DC88-4579-947C-7383EF99ED91}" destId="{748FDE36-608A-453C-ABC6-AE5EF5CC31EE}" srcOrd="0" destOrd="0" presId="urn:microsoft.com/office/officeart/2005/8/layout/vList3#1"/>
    <dgm:cxn modelId="{DFC41087-820E-4A69-893A-2339808B4F00}" type="presParOf" srcId="{6F301164-DC88-4579-947C-7383EF99ED91}" destId="{9847C8A8-525A-412D-A010-CBA7D0A0076C}" srcOrd="1" destOrd="0" presId="urn:microsoft.com/office/officeart/2005/8/layout/vList3#1"/>
    <dgm:cxn modelId="{44070F84-058B-4E32-A10A-E99682F64EE7}" type="presParOf" srcId="{75567E94-5CF4-464E-8F8B-5070EF0661DA}" destId="{A6EDA555-2F85-442C-BF5F-AEA30958DCA9}" srcOrd="3" destOrd="0" presId="urn:microsoft.com/office/officeart/2005/8/layout/vList3#1"/>
    <dgm:cxn modelId="{2601B8BB-009A-4798-A4FE-5AD7545A3B68}" type="presParOf" srcId="{75567E94-5CF4-464E-8F8B-5070EF0661DA}" destId="{202FF8CD-33C2-4C5B-9DE6-D5DDDD04D46F}" srcOrd="4" destOrd="0" presId="urn:microsoft.com/office/officeart/2005/8/layout/vList3#1"/>
    <dgm:cxn modelId="{C5215D53-8D29-4EF3-BB3B-8A5B7243536C}" type="presParOf" srcId="{202FF8CD-33C2-4C5B-9DE6-D5DDDD04D46F}" destId="{30F42EBF-8B3E-4B52-AC1D-ECB8EA84B9D2}" srcOrd="0" destOrd="0" presId="urn:microsoft.com/office/officeart/2005/8/layout/vList3#1"/>
    <dgm:cxn modelId="{8FAEE8FC-FD34-4270-9E77-3CB8A9880442}" type="presParOf" srcId="{202FF8CD-33C2-4C5B-9DE6-D5DDDD04D46F}" destId="{7A702E65-7A9B-487F-B630-6DC58DC99E02}" srcOrd="1" destOrd="0" presId="urn:microsoft.com/office/officeart/2005/8/layout/vList3#1"/>
    <dgm:cxn modelId="{5C5EA696-8134-44D6-9DDA-316A482FFAA3}" type="presParOf" srcId="{75567E94-5CF4-464E-8F8B-5070EF0661DA}" destId="{5F419EA8-CB05-44F9-84B1-58770CC6A441}" srcOrd="5" destOrd="0" presId="urn:microsoft.com/office/officeart/2005/8/layout/vList3#1"/>
    <dgm:cxn modelId="{DA0DD087-CB7D-408A-8306-E57B74D87EA5}" type="presParOf" srcId="{75567E94-5CF4-464E-8F8B-5070EF0661DA}" destId="{D039E12D-E457-4F00-AA2A-9490ACDFFF71}" srcOrd="6" destOrd="0" presId="urn:microsoft.com/office/officeart/2005/8/layout/vList3#1"/>
    <dgm:cxn modelId="{B63AFB16-2E9B-49F7-BAA5-F24E2DE19363}" type="presParOf" srcId="{D039E12D-E457-4F00-AA2A-9490ACDFFF71}" destId="{C28ADA35-853D-421F-BC3B-94EDFC313A85}" srcOrd="0" destOrd="0" presId="urn:microsoft.com/office/officeart/2005/8/layout/vList3#1"/>
    <dgm:cxn modelId="{F632345C-51AC-4EC2-AC58-45F3B03396E6}" type="presParOf" srcId="{D039E12D-E457-4F00-AA2A-9490ACDFFF71}" destId="{5147B239-B00A-48F6-97E2-773D98EE486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E08F3-82C2-4EE4-AC4B-B4CBC0D06FE6}">
      <dsp:nvSpPr>
        <dsp:cNvPr id="0" name=""/>
        <dsp:cNvSpPr/>
      </dsp:nvSpPr>
      <dsp:spPr>
        <a:xfrm>
          <a:off x="2686876" y="1974577"/>
          <a:ext cx="2246247" cy="21821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b="1" kern="1200" cap="none" spc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ঈমানের মৌলিক বিষয়</a:t>
          </a:r>
          <a:endParaRPr lang="en-US" sz="3600" b="1" kern="1200" cap="none" spc="0" dirty="0">
            <a:ln/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015831" y="2294146"/>
        <a:ext cx="1588337" cy="1543018"/>
      </dsp:txXfrm>
    </dsp:sp>
    <dsp:sp modelId="{E816A89F-6104-492E-85D4-D3FD21FDF64D}">
      <dsp:nvSpPr>
        <dsp:cNvPr id="0" name=""/>
        <dsp:cNvSpPr/>
      </dsp:nvSpPr>
      <dsp:spPr>
        <a:xfrm rot="16200000">
          <a:off x="3590307" y="1736778"/>
          <a:ext cx="439385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439385" y="181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3799015" y="1743899"/>
        <a:ext cx="21969" cy="21969"/>
      </dsp:txXfrm>
    </dsp:sp>
    <dsp:sp modelId="{4E7A26B7-ACB6-49C4-907D-6F2520D1A287}">
      <dsp:nvSpPr>
        <dsp:cNvPr id="0" name=""/>
        <dsp:cNvSpPr/>
      </dsp:nvSpPr>
      <dsp:spPr>
        <a:xfrm>
          <a:off x="3043535" y="2261"/>
          <a:ext cx="1532929" cy="15329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000" kern="1200">
              <a:ln/>
              <a:latin typeface="NikoshBAN" pitchFamily="2" charset="0"/>
              <a:cs typeface="NikoshBAN" pitchFamily="2" charset="0"/>
            </a:rPr>
            <a:t>আল্লাহ </a:t>
          </a:r>
          <a:endParaRPr lang="en-US" sz="3000" kern="1200" dirty="0">
            <a:ln/>
            <a:latin typeface="NikoshBAN" pitchFamily="2" charset="0"/>
            <a:cs typeface="NikoshBAN" pitchFamily="2" charset="0"/>
          </a:endParaRPr>
        </a:p>
      </dsp:txBody>
      <dsp:txXfrm>
        <a:off x="3268027" y="226753"/>
        <a:ext cx="1083945" cy="1083945"/>
      </dsp:txXfrm>
    </dsp:sp>
    <dsp:sp modelId="{FEE73274-1C16-4914-BF1F-EC3A260F28E3}">
      <dsp:nvSpPr>
        <dsp:cNvPr id="0" name=""/>
        <dsp:cNvSpPr/>
      </dsp:nvSpPr>
      <dsp:spPr>
        <a:xfrm rot="19285714">
          <a:off x="4632264" y="2224294"/>
          <a:ext cx="420129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420129" y="181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4831826" y="2231896"/>
        <a:ext cx="21006" cy="21006"/>
      </dsp:txXfrm>
    </dsp:sp>
    <dsp:sp modelId="{F936A696-8592-4197-8648-F8BAFB6E04F1}">
      <dsp:nvSpPr>
        <dsp:cNvPr id="0" name=""/>
        <dsp:cNvSpPr/>
      </dsp:nvSpPr>
      <dsp:spPr>
        <a:xfrm>
          <a:off x="4839346" y="867078"/>
          <a:ext cx="1532929" cy="1532929"/>
        </a:xfrm>
        <a:prstGeom prst="ellips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500" kern="1200">
            <a:ln/>
            <a:latin typeface="NikoshBAN" pitchFamily="2" charset="0"/>
            <a:cs typeface="NikoshBAN" pitchFamily="2" charset="0"/>
          </a:endParaRPr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100" kern="1200">
              <a:ln/>
              <a:latin typeface="NikoshBAN" pitchFamily="2" charset="0"/>
              <a:cs typeface="NikoshBAN" pitchFamily="2" charset="0"/>
            </a:rPr>
            <a:t>ফেরেশতা</a:t>
          </a:r>
          <a:endParaRPr lang="en-US" sz="2100" kern="1200" dirty="0">
            <a:ln/>
            <a:latin typeface="NikoshBAN" pitchFamily="2" charset="0"/>
            <a:cs typeface="NikoshBAN" pitchFamily="2" charset="0"/>
          </a:endParaRPr>
        </a:p>
      </dsp:txBody>
      <dsp:txXfrm>
        <a:off x="5063838" y="1091570"/>
        <a:ext cx="1083945" cy="1083945"/>
      </dsp:txXfrm>
    </dsp:sp>
    <dsp:sp modelId="{B1EF254F-48C7-431B-9070-46D770F60D2A}">
      <dsp:nvSpPr>
        <dsp:cNvPr id="0" name=""/>
        <dsp:cNvSpPr/>
      </dsp:nvSpPr>
      <dsp:spPr>
        <a:xfrm rot="771429">
          <a:off x="4898225" y="3342605"/>
          <a:ext cx="408993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408993" y="181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5092497" y="3350485"/>
        <a:ext cx="20449" cy="20449"/>
      </dsp:txXfrm>
    </dsp:sp>
    <dsp:sp modelId="{47DD4ADF-CC19-4735-A769-FE9E319D60B0}">
      <dsp:nvSpPr>
        <dsp:cNvPr id="0" name=""/>
        <dsp:cNvSpPr/>
      </dsp:nvSpPr>
      <dsp:spPr>
        <a:xfrm>
          <a:off x="5282875" y="2810305"/>
          <a:ext cx="1532929" cy="1532929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000" b="0" kern="120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কিতাব সমূহ</a:t>
          </a:r>
          <a:endParaRPr lang="en-US" sz="3000" b="0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507367" y="3034797"/>
        <a:ext cx="1083945" cy="1083945"/>
      </dsp:txXfrm>
    </dsp:sp>
    <dsp:sp modelId="{0ADCE900-0677-4EE7-8226-21DCBDD534B5}">
      <dsp:nvSpPr>
        <dsp:cNvPr id="0" name=""/>
        <dsp:cNvSpPr/>
      </dsp:nvSpPr>
      <dsp:spPr>
        <a:xfrm rot="3857143">
          <a:off x="4163204" y="4231136"/>
          <a:ext cx="433562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433562" y="181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4369146" y="4238403"/>
        <a:ext cx="21678" cy="21678"/>
      </dsp:txXfrm>
    </dsp:sp>
    <dsp:sp modelId="{B15A9381-B266-4F2C-8B18-11DFB0B99DE7}">
      <dsp:nvSpPr>
        <dsp:cNvPr id="0" name=""/>
        <dsp:cNvSpPr/>
      </dsp:nvSpPr>
      <dsp:spPr>
        <a:xfrm>
          <a:off x="4040135" y="4368651"/>
          <a:ext cx="1532929" cy="1532929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0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রাসুলগণ</a:t>
          </a:r>
          <a:endParaRPr lang="en-US" sz="30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264627" y="4593143"/>
        <a:ext cx="1083945" cy="1083945"/>
      </dsp:txXfrm>
    </dsp:sp>
    <dsp:sp modelId="{57F6BDD1-466E-495D-95BC-55CB57465E5F}">
      <dsp:nvSpPr>
        <dsp:cNvPr id="0" name=""/>
        <dsp:cNvSpPr/>
      </dsp:nvSpPr>
      <dsp:spPr>
        <a:xfrm rot="6942857">
          <a:off x="3023233" y="4231136"/>
          <a:ext cx="433562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433562" y="181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3229175" y="4238403"/>
        <a:ext cx="21678" cy="21678"/>
      </dsp:txXfrm>
    </dsp:sp>
    <dsp:sp modelId="{E9691D17-769D-4AA6-929A-40F0D0FBEB61}">
      <dsp:nvSpPr>
        <dsp:cNvPr id="0" name=""/>
        <dsp:cNvSpPr/>
      </dsp:nvSpPr>
      <dsp:spPr>
        <a:xfrm>
          <a:off x="2046935" y="4368651"/>
          <a:ext cx="1532929" cy="1532929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000" b="1" kern="1200" cap="none" spc="0">
              <a:ln w="22225">
                <a:prstDash val="solid"/>
              </a:ln>
              <a:effectLst/>
              <a:latin typeface="NikoshBAN" pitchFamily="2" charset="0"/>
              <a:cs typeface="NikoshBAN" pitchFamily="2" charset="0"/>
            </a:rPr>
            <a:t>পরকাল</a:t>
          </a:r>
          <a:endParaRPr lang="en-US" sz="3000" b="1" kern="1200" cap="none" spc="0" dirty="0">
            <a:ln w="22225">
              <a:prstDash val="solid"/>
            </a:ln>
            <a:effectLst/>
            <a:latin typeface="NikoshBAN" pitchFamily="2" charset="0"/>
            <a:cs typeface="NikoshBAN" pitchFamily="2" charset="0"/>
          </a:endParaRPr>
        </a:p>
      </dsp:txBody>
      <dsp:txXfrm>
        <a:off x="2271427" y="4593143"/>
        <a:ext cx="1083945" cy="1083945"/>
      </dsp:txXfrm>
    </dsp:sp>
    <dsp:sp modelId="{0327DDA8-AC93-4FE7-99BA-BC37EC446FA9}">
      <dsp:nvSpPr>
        <dsp:cNvPr id="0" name=""/>
        <dsp:cNvSpPr/>
      </dsp:nvSpPr>
      <dsp:spPr>
        <a:xfrm rot="10028571">
          <a:off x="2312780" y="3342605"/>
          <a:ext cx="408993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408993" y="181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2507052" y="3350485"/>
        <a:ext cx="20449" cy="20449"/>
      </dsp:txXfrm>
    </dsp:sp>
    <dsp:sp modelId="{B7D959E8-1021-49EB-91F5-EBA817B6FCEA}">
      <dsp:nvSpPr>
        <dsp:cNvPr id="0" name=""/>
        <dsp:cNvSpPr/>
      </dsp:nvSpPr>
      <dsp:spPr>
        <a:xfrm>
          <a:off x="804195" y="2810305"/>
          <a:ext cx="1532929" cy="1532929"/>
        </a:xfrm>
        <a:prstGeom prst="ellips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000" b="1" kern="1200" cap="none" spc="0">
              <a:ln w="13462"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rPr>
            <a:t>ভাগ্য</a:t>
          </a:r>
          <a:endParaRPr lang="en-US" sz="3000" b="1" kern="1200" cap="none" spc="0" dirty="0">
            <a:ln w="13462">
              <a:prstDash val="solid"/>
            </a:ln>
            <a:effectLst>
              <a:outerShdw dist="38100" dir="2700000" algn="bl" rotWithShape="0">
                <a:schemeClr val="accent5"/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028687" y="3034797"/>
        <a:ext cx="1083945" cy="1083945"/>
      </dsp:txXfrm>
    </dsp:sp>
    <dsp:sp modelId="{32D042ED-1FED-460C-8FD5-E9CEC3EFD2D0}">
      <dsp:nvSpPr>
        <dsp:cNvPr id="0" name=""/>
        <dsp:cNvSpPr/>
      </dsp:nvSpPr>
      <dsp:spPr>
        <a:xfrm rot="13114286">
          <a:off x="2567605" y="2224294"/>
          <a:ext cx="420129" cy="36210"/>
        </a:xfrm>
        <a:custGeom>
          <a:avLst/>
          <a:gdLst/>
          <a:ahLst/>
          <a:cxnLst/>
          <a:rect l="0" t="0" r="0" b="0"/>
          <a:pathLst>
            <a:path>
              <a:moveTo>
                <a:pt x="0" y="18105"/>
              </a:moveTo>
              <a:lnTo>
                <a:pt x="420129" y="1810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2767167" y="2231896"/>
        <a:ext cx="21006" cy="21006"/>
      </dsp:txXfrm>
    </dsp:sp>
    <dsp:sp modelId="{32B46794-6D66-4C6E-AB68-A380024961D9}">
      <dsp:nvSpPr>
        <dsp:cNvPr id="0" name=""/>
        <dsp:cNvSpPr/>
      </dsp:nvSpPr>
      <dsp:spPr>
        <a:xfrm>
          <a:off x="1247724" y="867078"/>
          <a:ext cx="1532929" cy="1532929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000" b="1" kern="1200" cap="none" spc="0">
              <a:ln/>
              <a:effectLst/>
              <a:latin typeface="NikoshBAN" pitchFamily="2" charset="0"/>
              <a:cs typeface="NikoshBAN" pitchFamily="2" charset="0"/>
            </a:rPr>
            <a:t>পুনরুত্থান</a:t>
          </a:r>
          <a:endParaRPr lang="en-US" sz="3000" b="1" kern="1200" cap="none" spc="0" dirty="0">
            <a:ln/>
            <a:effectLst/>
            <a:latin typeface="NikoshBAN" pitchFamily="2" charset="0"/>
            <a:cs typeface="NikoshBAN" pitchFamily="2" charset="0"/>
          </a:endParaRPr>
        </a:p>
      </dsp:txBody>
      <dsp:txXfrm>
        <a:off x="1472216" y="1091570"/>
        <a:ext cx="1083945" cy="1083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2FD73-8A50-4421-9F7D-CDDE4D7BCD4C}">
      <dsp:nvSpPr>
        <dsp:cNvPr id="0" name=""/>
        <dsp:cNvSpPr/>
      </dsp:nvSpPr>
      <dsp:spPr>
        <a:xfrm>
          <a:off x="1488699" y="701850"/>
          <a:ext cx="4692297" cy="4692297"/>
        </a:xfrm>
        <a:prstGeom prst="blockArc">
          <a:avLst>
            <a:gd name="adj1" fmla="val 10800000"/>
            <a:gd name="adj2" fmla="val 16200000"/>
            <a:gd name="adj3" fmla="val 4634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487A3A-8DA9-4F89-A6E5-F60735E4959F}">
      <dsp:nvSpPr>
        <dsp:cNvPr id="0" name=""/>
        <dsp:cNvSpPr/>
      </dsp:nvSpPr>
      <dsp:spPr>
        <a:xfrm>
          <a:off x="1488699" y="701850"/>
          <a:ext cx="4692297" cy="4692297"/>
        </a:xfrm>
        <a:prstGeom prst="blockArc">
          <a:avLst>
            <a:gd name="adj1" fmla="val 5400000"/>
            <a:gd name="adj2" fmla="val 10800000"/>
            <a:gd name="adj3" fmla="val 4634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4703A6-6134-43C5-8034-0B578A0D2EC5}">
      <dsp:nvSpPr>
        <dsp:cNvPr id="0" name=""/>
        <dsp:cNvSpPr/>
      </dsp:nvSpPr>
      <dsp:spPr>
        <a:xfrm>
          <a:off x="1488699" y="701850"/>
          <a:ext cx="4692297" cy="4692297"/>
        </a:xfrm>
        <a:prstGeom prst="blockArc">
          <a:avLst>
            <a:gd name="adj1" fmla="val 0"/>
            <a:gd name="adj2" fmla="val 5400000"/>
            <a:gd name="adj3" fmla="val 4634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6D0E89-D493-4C8B-BD5C-32B90E86091B}">
      <dsp:nvSpPr>
        <dsp:cNvPr id="0" name=""/>
        <dsp:cNvSpPr/>
      </dsp:nvSpPr>
      <dsp:spPr>
        <a:xfrm>
          <a:off x="1488699" y="701850"/>
          <a:ext cx="4692297" cy="4692297"/>
        </a:xfrm>
        <a:prstGeom prst="blockArc">
          <a:avLst>
            <a:gd name="adj1" fmla="val 16200000"/>
            <a:gd name="adj2" fmla="val 0"/>
            <a:gd name="adj3" fmla="val 463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983544-E338-4847-AE7C-33B3A8908432}">
      <dsp:nvSpPr>
        <dsp:cNvPr id="0" name=""/>
        <dsp:cNvSpPr/>
      </dsp:nvSpPr>
      <dsp:spPr>
        <a:xfrm>
          <a:off x="2756297" y="1969448"/>
          <a:ext cx="2157102" cy="21571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400" kern="1200" dirty="0">
              <a:latin typeface="NikoshBAN" pitchFamily="2" charset="0"/>
              <a:cs typeface="NikoshBAN" pitchFamily="2" charset="0"/>
            </a:rPr>
            <a:t>চারজন নেতৃস্থানীয় ফেরেশতা</a:t>
          </a:r>
          <a:endParaRPr lang="en-US" sz="3400" kern="1200" dirty="0"/>
        </a:p>
      </dsp:txBody>
      <dsp:txXfrm>
        <a:off x="3072197" y="2285348"/>
        <a:ext cx="1525302" cy="1525302"/>
      </dsp:txXfrm>
    </dsp:sp>
    <dsp:sp modelId="{70B09763-854A-448F-8011-8FC970C1A30B}">
      <dsp:nvSpPr>
        <dsp:cNvPr id="0" name=""/>
        <dsp:cNvSpPr/>
      </dsp:nvSpPr>
      <dsp:spPr>
        <a:xfrm>
          <a:off x="3079862" y="1223"/>
          <a:ext cx="1509971" cy="15099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>
              <a:latin typeface="NikoshBAN" pitchFamily="2" charset="0"/>
              <a:cs typeface="NikoshBAN" pitchFamily="2" charset="0"/>
            </a:rPr>
            <a:t>আজরাইল (আঃ)</a:t>
          </a:r>
          <a:endParaRPr lang="en-US" sz="2600" kern="1200" dirty="0"/>
        </a:p>
      </dsp:txBody>
      <dsp:txXfrm>
        <a:off x="3300992" y="222353"/>
        <a:ext cx="1067711" cy="1067711"/>
      </dsp:txXfrm>
    </dsp:sp>
    <dsp:sp modelId="{9BAE1457-61F1-4D8E-96DB-52488F52EC57}">
      <dsp:nvSpPr>
        <dsp:cNvPr id="0" name=""/>
        <dsp:cNvSpPr/>
      </dsp:nvSpPr>
      <dsp:spPr>
        <a:xfrm>
          <a:off x="5371652" y="2293013"/>
          <a:ext cx="1509971" cy="1509971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>
              <a:latin typeface="NikoshBAN" pitchFamily="2" charset="0"/>
              <a:cs typeface="NikoshBAN" pitchFamily="2" charset="0"/>
            </a:rPr>
            <a:t>জিবরাইল (আঃ)</a:t>
          </a:r>
          <a:endParaRPr lang="en-US" sz="2600" kern="1200" dirty="0"/>
        </a:p>
      </dsp:txBody>
      <dsp:txXfrm>
        <a:off x="5592782" y="2514143"/>
        <a:ext cx="1067711" cy="1067711"/>
      </dsp:txXfrm>
    </dsp:sp>
    <dsp:sp modelId="{5E263DDE-0C70-4ADF-97C3-27E652462C04}">
      <dsp:nvSpPr>
        <dsp:cNvPr id="0" name=""/>
        <dsp:cNvSpPr/>
      </dsp:nvSpPr>
      <dsp:spPr>
        <a:xfrm>
          <a:off x="3079862" y="4584803"/>
          <a:ext cx="1509971" cy="1509971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>
              <a:latin typeface="NikoshBAN" pitchFamily="2" charset="0"/>
              <a:cs typeface="NikoshBAN" pitchFamily="2" charset="0"/>
            </a:rPr>
            <a:t>মিকাইল (আঃ)</a:t>
          </a:r>
          <a:endParaRPr lang="en-US" sz="2600" kern="1200" dirty="0"/>
        </a:p>
      </dsp:txBody>
      <dsp:txXfrm>
        <a:off x="3300992" y="4805933"/>
        <a:ext cx="1067711" cy="1067711"/>
      </dsp:txXfrm>
    </dsp:sp>
    <dsp:sp modelId="{B1042B5F-4000-4F80-A979-80E1DB03AD99}">
      <dsp:nvSpPr>
        <dsp:cNvPr id="0" name=""/>
        <dsp:cNvSpPr/>
      </dsp:nvSpPr>
      <dsp:spPr>
        <a:xfrm>
          <a:off x="788072" y="2293013"/>
          <a:ext cx="1509971" cy="150997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600" kern="1200">
              <a:latin typeface="NikoshBAN" pitchFamily="2" charset="0"/>
              <a:cs typeface="NikoshBAN" pitchFamily="2" charset="0"/>
            </a:rPr>
            <a:t>ইসরাফিল (আঃ)</a:t>
          </a:r>
          <a:endParaRPr lang="en-US" sz="2600" kern="1200" dirty="0"/>
        </a:p>
      </dsp:txBody>
      <dsp:txXfrm>
        <a:off x="1009202" y="2514143"/>
        <a:ext cx="1067711" cy="1067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FFCE6-9889-4BF1-8BBA-FBF66455922F}">
      <dsp:nvSpPr>
        <dsp:cNvPr id="0" name=""/>
        <dsp:cNvSpPr/>
      </dsp:nvSpPr>
      <dsp:spPr>
        <a:xfrm rot="10800000">
          <a:off x="1333989" y="2125"/>
          <a:ext cx="5879442" cy="118366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965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300" kern="1200">
              <a:latin typeface="NikoshBAN" pitchFamily="2" charset="0"/>
              <a:cs typeface="NikoshBAN" pitchFamily="2" charset="0"/>
            </a:rPr>
            <a:t>আল্লাহর বাণী নবি-রাসুলগণের নিকট পৌঁছে দিতেন।</a:t>
          </a:r>
          <a:endParaRPr lang="en-US" sz="3300" kern="1200" dirty="0"/>
        </a:p>
      </dsp:txBody>
      <dsp:txXfrm rot="10800000">
        <a:off x="1629906" y="2125"/>
        <a:ext cx="5583525" cy="1183669"/>
      </dsp:txXfrm>
    </dsp:sp>
    <dsp:sp modelId="{28B9B5FA-D860-4A32-87CB-F90F1D86FA04}">
      <dsp:nvSpPr>
        <dsp:cNvPr id="0" name=""/>
        <dsp:cNvSpPr/>
      </dsp:nvSpPr>
      <dsp:spPr>
        <a:xfrm>
          <a:off x="141527" y="0"/>
          <a:ext cx="1183669" cy="11836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7C8A8-525A-412D-A010-CBA7D0A0076C}">
      <dsp:nvSpPr>
        <dsp:cNvPr id="0" name=""/>
        <dsp:cNvSpPr/>
      </dsp:nvSpPr>
      <dsp:spPr>
        <a:xfrm rot="10800000">
          <a:off x="1413512" y="1539128"/>
          <a:ext cx="5773412" cy="1183669"/>
        </a:xfrm>
        <a:prstGeom prst="homePlat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965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300" kern="1200">
              <a:latin typeface="NikoshBAN" pitchFamily="2" charset="0"/>
              <a:cs typeface="NikoshBAN" pitchFamily="2" charset="0"/>
            </a:rPr>
            <a:t>মানুষ ও জীবজন্তুর জীবিকা বণ্টনের কাজে নিয়োজিত।</a:t>
          </a:r>
          <a:endParaRPr lang="en-US" sz="3300" kern="1200" dirty="0"/>
        </a:p>
      </dsp:txBody>
      <dsp:txXfrm rot="10800000">
        <a:off x="1709429" y="1539128"/>
        <a:ext cx="5477495" cy="1183669"/>
      </dsp:txXfrm>
    </dsp:sp>
    <dsp:sp modelId="{748FDE36-608A-453C-ABC6-AE5EF5CC31EE}">
      <dsp:nvSpPr>
        <dsp:cNvPr id="0" name=""/>
        <dsp:cNvSpPr/>
      </dsp:nvSpPr>
      <dsp:spPr>
        <a:xfrm>
          <a:off x="128275" y="1524191"/>
          <a:ext cx="1183669" cy="118366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02E65-7A9B-487F-B630-6DC58DC99E02}">
      <dsp:nvSpPr>
        <dsp:cNvPr id="0" name=""/>
        <dsp:cNvSpPr/>
      </dsp:nvSpPr>
      <dsp:spPr>
        <a:xfrm rot="10800000">
          <a:off x="1234607" y="3076132"/>
          <a:ext cx="6011952" cy="1183669"/>
        </a:xfrm>
        <a:prstGeom prst="homePlat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965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300" kern="1200">
              <a:latin typeface="NikoshBAN" pitchFamily="2" charset="0"/>
              <a:cs typeface="NikoshBAN" pitchFamily="2" charset="0"/>
            </a:rPr>
            <a:t>মানুষ ও জিনদের রূহ কবয করার কাজে নিয়োজিত।</a:t>
          </a:r>
          <a:endParaRPr lang="en-US" sz="3300" kern="1200" dirty="0"/>
        </a:p>
      </dsp:txBody>
      <dsp:txXfrm rot="10800000">
        <a:off x="1530524" y="3076132"/>
        <a:ext cx="5716035" cy="1183669"/>
      </dsp:txXfrm>
    </dsp:sp>
    <dsp:sp modelId="{30F42EBF-8B3E-4B52-AC1D-ECB8EA84B9D2}">
      <dsp:nvSpPr>
        <dsp:cNvPr id="0" name=""/>
        <dsp:cNvSpPr/>
      </dsp:nvSpPr>
      <dsp:spPr>
        <a:xfrm>
          <a:off x="81897" y="2983368"/>
          <a:ext cx="1183669" cy="118366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7B239-B00A-48F6-97E2-773D98EE486D}">
      <dsp:nvSpPr>
        <dsp:cNvPr id="0" name=""/>
        <dsp:cNvSpPr/>
      </dsp:nvSpPr>
      <dsp:spPr>
        <a:xfrm rot="10800000">
          <a:off x="1214706" y="4613136"/>
          <a:ext cx="6038487" cy="1183669"/>
        </a:xfrm>
        <a:prstGeom prst="homePlat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965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300" kern="1200">
              <a:latin typeface="NikoshBAN" pitchFamily="2" charset="0"/>
              <a:cs typeface="NikoshBAN" pitchFamily="2" charset="0"/>
            </a:rPr>
            <a:t>সিংগা নিয়ে আল্লাহর নির্দেশের জন্য প্রস্তুত আছেন।</a:t>
          </a:r>
          <a:endParaRPr lang="en-US" sz="3300" kern="1200" dirty="0"/>
        </a:p>
      </dsp:txBody>
      <dsp:txXfrm rot="10800000">
        <a:off x="1510623" y="4613136"/>
        <a:ext cx="5742570" cy="1183669"/>
      </dsp:txXfrm>
    </dsp:sp>
    <dsp:sp modelId="{C28ADA35-853D-421F-BC3B-94EDFC313A85}">
      <dsp:nvSpPr>
        <dsp:cNvPr id="0" name=""/>
        <dsp:cNvSpPr/>
      </dsp:nvSpPr>
      <dsp:spPr>
        <a:xfrm>
          <a:off x="35504" y="4387848"/>
          <a:ext cx="1183669" cy="118366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3075C-2220-4E22-83A8-23B3B928910C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4364E-B81B-4CB2-9A4F-C6E7B4ACE7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11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53A3-5B44-4D88-A1EF-F9ACC5224DB0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45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56C6-3219-44DE-B6B0-17DC919554B1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11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3EA5C-50EF-4265-B066-143963241899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16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2B75-17FF-45DE-90CA-10E7943AF441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33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D5461-C6D9-4618-9D6B-99C2744CC7E8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76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8647-DF5D-490B-92FC-B40E97C5F202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221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2C55-7A30-4AD9-942B-C1E12EDBA0D1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48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2A39-CF3E-4ED8-BC37-E792A0F04628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211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FDD3-7A88-4F7C-BA7E-11DA1ADFBC79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29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5DA9-C07B-4171-BA78-EBF77FBFE581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01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0E6A-171A-4AB4-9E25-13EEEEBF3DB0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98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BA73E-DB8F-41CC-B07D-4C4F42824F00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 Salah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CEDF2-142F-4D34-B111-0A5C4D2CF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46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CE2595-DC0B-4ACA-851E-B7F8A913D182}"/>
              </a:ext>
            </a:extLst>
          </p:cNvPr>
          <p:cNvSpPr txBox="1"/>
          <p:nvPr/>
        </p:nvSpPr>
        <p:spPr>
          <a:xfrm>
            <a:off x="479976" y="357061"/>
            <a:ext cx="8184047" cy="120032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05A938-ECDF-4CD8-90FD-9C2134DC6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113" y="1750208"/>
            <a:ext cx="7871792" cy="447831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F91773-0798-43F0-AD24-C52A8F10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EFD5-BB32-4D4D-A6F7-9AA86C42A9B9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F1E10E-49E2-4321-BC87-5664D7A3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9613F7-892A-4E1E-BD15-668A1D12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282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4627AE-B703-49F6-BF15-CBC620628C52}"/>
              </a:ext>
            </a:extLst>
          </p:cNvPr>
          <p:cNvSpPr txBox="1"/>
          <p:nvPr/>
        </p:nvSpPr>
        <p:spPr>
          <a:xfrm>
            <a:off x="1543050" y="190803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আল্লাহর প্রতি বিশ্বাস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D95C54-037B-4505-8D6B-1460EAE1B1B4}"/>
              </a:ext>
            </a:extLst>
          </p:cNvPr>
          <p:cNvSpPr txBox="1"/>
          <p:nvPr/>
        </p:nvSpPr>
        <p:spPr>
          <a:xfrm>
            <a:off x="628650" y="3705076"/>
            <a:ext cx="7540486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 এক ও অদ্বিতীয়।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 তাঁর সত্তা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গুণাবলিতে একক ও অতুলনীয়।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 সমকক্ষ কেউ নেই।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 সুন্দর সুন্দর নাম ও গুণ রয়েছে।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তিনিই একমাত্র মাবুদ।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B16171-CA92-4175-BBD0-7D27D32E8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5497" y="1286986"/>
            <a:ext cx="3358648" cy="232136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1B7F892B-60F3-46E9-8C12-2FC981F1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7BAE-3624-4226-91F7-6DBFC5DA2669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609FB224-10C6-4DAE-8D02-7D171922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028753FB-B0CF-46A6-9D2D-1C19A24D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42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8992B6-250D-451A-B4E7-7A29BE67731E}"/>
              </a:ext>
            </a:extLst>
          </p:cNvPr>
          <p:cNvSpPr txBox="1"/>
          <p:nvPr/>
        </p:nvSpPr>
        <p:spPr>
          <a:xfrm>
            <a:off x="1752600" y="181107"/>
            <a:ext cx="59436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ফেরেশতাগণের প্রতি বিশ্বাস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A63ED-6D89-4B1C-B020-D53054A38D16}"/>
              </a:ext>
            </a:extLst>
          </p:cNvPr>
          <p:cNvSpPr txBox="1"/>
          <p:nvPr/>
        </p:nvSpPr>
        <p:spPr>
          <a:xfrm>
            <a:off x="628650" y="3984368"/>
            <a:ext cx="7886700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তাঁরা নূরের তৈরি।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তাঁরা সর্বদা আল্লাহ তায়ালার যিকির ও তাসবিহ পাঠে রত থাকেন।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তাঁদের সংখ্যা অগণিত।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D27BEC-54EB-4F93-B321-3629FC5B8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6540" y="1043989"/>
            <a:ext cx="3426890" cy="2770123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CCAAA45F-2AD9-4403-B3F0-636964D2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3C25-B37C-4881-AAA9-CA860287E535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5C426F3A-818A-4937-9D04-3F23DFB4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CAF904C2-19AF-4CA1-AF56-0602C988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393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xmlns="" id="{59D3AD4F-D7F0-4431-95F9-566249619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39632420"/>
              </p:ext>
            </p:extLst>
          </p:nvPr>
        </p:nvGraphicFramePr>
        <p:xfrm>
          <a:off x="737151" y="516835"/>
          <a:ext cx="7669697" cy="609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Date Placeholder 19">
            <a:extLst>
              <a:ext uri="{FF2B5EF4-FFF2-40B4-BE49-F238E27FC236}">
                <a16:creationId xmlns:a16="http://schemas.microsoft.com/office/drawing/2014/main" xmlns="" id="{14004B51-3C31-4C1E-8362-A97F1838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0168-AFC7-4C9B-804B-901561EEF8BE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xmlns="" id="{757C46BF-38C5-4AD5-A84D-331DB8DD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xmlns="" id="{E1B26C04-8EFD-49E9-BEC3-AB2B5361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78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C158F754-BFE5-4575-91BA-98421C043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63404044"/>
              </p:ext>
            </p:extLst>
          </p:nvPr>
        </p:nvGraphicFramePr>
        <p:xfrm>
          <a:off x="338758" y="444040"/>
          <a:ext cx="8176592" cy="579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89F30218-6B00-4EC6-A711-E37FFBF9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1202-77EA-458F-80D1-7B9BB7522418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EA29C637-8204-40A4-B42B-372A4CF7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FEF5D44-152F-4CF7-9DCC-CD44E802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91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B9B5FA-D860-4A32-87CB-F90F1D86F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28B9B5FA-D860-4A32-87CB-F90F1D86F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28B9B5FA-D860-4A32-87CB-F90F1D86F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28B9B5FA-D860-4A32-87CB-F90F1D86F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9FFCE6-9889-4BF1-8BBA-FBF664559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4F9FFCE6-9889-4BF1-8BBA-FBF664559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4F9FFCE6-9889-4BF1-8BBA-FBF664559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4F9FFCE6-9889-4BF1-8BBA-FBF664559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8FDE36-608A-453C-ABC6-AE5EF5CC3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748FDE36-608A-453C-ABC6-AE5EF5CC3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748FDE36-608A-453C-ABC6-AE5EF5CC3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748FDE36-608A-453C-ABC6-AE5EF5CC3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47C8A8-525A-412D-A010-CBA7D0A00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9847C8A8-525A-412D-A010-CBA7D0A00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9847C8A8-525A-412D-A010-CBA7D0A00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9847C8A8-525A-412D-A010-CBA7D0A00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F42EBF-8B3E-4B52-AC1D-ECB8EA84B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30F42EBF-8B3E-4B52-AC1D-ECB8EA84B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30F42EBF-8B3E-4B52-AC1D-ECB8EA84B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30F42EBF-8B3E-4B52-AC1D-ECB8EA84B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702E65-7A9B-487F-B630-6DC58DC99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7A702E65-7A9B-487F-B630-6DC58DC99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7A702E65-7A9B-487F-B630-6DC58DC99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A702E65-7A9B-487F-B630-6DC58DC99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8ADA35-853D-421F-BC3B-94EDFC3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C28ADA35-853D-421F-BC3B-94EDFC313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C28ADA35-853D-421F-BC3B-94EDFC3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C28ADA35-853D-421F-BC3B-94EDFC3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47B239-B00A-48F6-97E2-773D98EE4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5147B239-B00A-48F6-97E2-773D98EE4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5147B239-B00A-48F6-97E2-773D98EE4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5147B239-B00A-48F6-97E2-773D98EE4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3">
            <a:extLst>
              <a:ext uri="{FF2B5EF4-FFF2-40B4-BE49-F238E27FC236}">
                <a16:creationId xmlns:a16="http://schemas.microsoft.com/office/drawing/2014/main" xmlns="" id="{B9C27E54-3B09-442C-BA51-2422A9EBD715}"/>
              </a:ext>
            </a:extLst>
          </p:cNvPr>
          <p:cNvSpPr/>
          <p:nvPr/>
        </p:nvSpPr>
        <p:spPr>
          <a:xfrm>
            <a:off x="2690377" y="483391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4">
            <a:extLst>
              <a:ext uri="{FF2B5EF4-FFF2-40B4-BE49-F238E27FC236}">
                <a16:creationId xmlns:a16="http://schemas.microsoft.com/office/drawing/2014/main" xmlns="" id="{46CC67B1-1392-4983-A4E7-5AFACF0A3E75}"/>
              </a:ext>
            </a:extLst>
          </p:cNvPr>
          <p:cNvSpPr/>
          <p:nvPr/>
        </p:nvSpPr>
        <p:spPr>
          <a:xfrm>
            <a:off x="118157" y="4969565"/>
            <a:ext cx="8907685" cy="921026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ফেরেশতাগণের নাম ও দায়িত্বের </a:t>
            </a:r>
            <a:endParaRPr lang="bn-IN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চার্ট তৈরি কর।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xmlns="" id="{85A22BD6-F73B-4BCE-AABB-4A1CF0820831}"/>
              </a:ext>
            </a:extLst>
          </p:cNvPr>
          <p:cNvSpPr/>
          <p:nvPr/>
        </p:nvSpPr>
        <p:spPr>
          <a:xfrm>
            <a:off x="7302137" y="1169289"/>
            <a:ext cx="1463040" cy="1449978"/>
          </a:xfrm>
          <a:prstGeom prst="flowChartMultidocumen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৫  মিনিট </a:t>
            </a:r>
            <a:endParaRPr lang="en-US" sz="32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0CA06D7-A924-4CC3-AEE8-CDCBB13C6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933" y="1656728"/>
            <a:ext cx="4111487" cy="289517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C81B803F-5BE9-4B82-8508-4D297118C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9A9C-A459-4ABB-A238-B7B7183DAE73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991CD5C-A12F-4871-9D4E-8DEF243F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BF67ECCC-C1EA-40A9-9131-06CB2AA9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38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C5DDB2-DD4E-46E5-948F-F598312C8EE6}"/>
              </a:ext>
            </a:extLst>
          </p:cNvPr>
          <p:cNvSpPr txBox="1"/>
          <p:nvPr/>
        </p:nvSpPr>
        <p:spPr>
          <a:xfrm>
            <a:off x="1543050" y="408286"/>
            <a:ext cx="5943600" cy="715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কিতাবসমূহের প্রতি বিশ্বাস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090119-6F63-43FB-A7C2-D688D152652F}"/>
              </a:ext>
            </a:extLst>
          </p:cNvPr>
          <p:cNvSpPr txBox="1"/>
          <p:nvPr/>
        </p:nvSpPr>
        <p:spPr>
          <a:xfrm>
            <a:off x="342437" y="4136848"/>
            <a:ext cx="8644656" cy="2062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এসব কিতাব মানবজাতির জন্য আলোকস্বরূপ।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সর্বশেষ ও সর্বশ্রেষ্ঠ আসমানি কিতাব হলো আল-কুরআন।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নবি-রাসুলগণের মাধমে তিনি এ কিতাব মানুষের নিকট পৌঁছিয়েছেন।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4F20B6-F118-479B-8030-3ACE11D2F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7998" y="1364974"/>
            <a:ext cx="3913532" cy="261447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2D78BC2F-366F-46C3-9581-2E928D12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63FD-95F0-4777-8ACB-E812B13983C3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6C43C3EF-29E3-454A-80CE-90832528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94841B3-7831-4792-9526-B7C8EE68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10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804E46-4284-4407-9F15-1407288E8054}"/>
              </a:ext>
            </a:extLst>
          </p:cNvPr>
          <p:cNvSpPr txBox="1"/>
          <p:nvPr/>
        </p:nvSpPr>
        <p:spPr>
          <a:xfrm>
            <a:off x="1600200" y="239575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রাসুলগণের প্রতি বিশ্বাস</a:t>
            </a:r>
          </a:p>
        </p:txBody>
      </p:sp>
      <p:pic>
        <p:nvPicPr>
          <p:cNvPr id="3" name="Picture 2" descr="C:\Users\Yunus\Desktop\Islamic Picture\7.jpg">
            <a:extLst>
              <a:ext uri="{FF2B5EF4-FFF2-40B4-BE49-F238E27FC236}">
                <a16:creationId xmlns:a16="http://schemas.microsoft.com/office/drawing/2014/main" xmlns="" id="{1FF52A0D-F04D-48EC-BD01-5D2EA9999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891" y="1190256"/>
            <a:ext cx="2835964" cy="210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D858C9-4E3A-46DA-B200-4EF110EDF70E}"/>
              </a:ext>
            </a:extLst>
          </p:cNvPr>
          <p:cNvSpPr txBox="1"/>
          <p:nvPr/>
        </p:nvSpPr>
        <p:spPr>
          <a:xfrm>
            <a:off x="546976" y="3619388"/>
            <a:ext cx="7968373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তাঁরা মানুষকে আল্লাহর পরিচয় দিয়েছেন।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সত্য ও ন্যায়ের পথ দেখিয়েছেন।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তাঁরা তাওহিদের বাণী প্রচার করেছেন।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মানবজাতির হেদায়াতের জন্য আল্লাহ যুগে যুগে অসংখ্য নবি-রাসুল পাঠিয়েছেন।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FBE75BB-F88C-43A6-B8B7-720E2A80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D3B0-D9AD-4D58-ACE2-43CDBFA30609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26AC5C2-3840-4DC3-BEAE-E0DC01DD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11AC0FC-3FF2-4C7C-8EE5-E3B63568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8AA8D0-5B45-4AC7-B1EA-55305A65D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90256"/>
            <a:ext cx="2835965" cy="2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92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207382-9C9E-4B07-A24E-93CDC7E7F20A}"/>
              </a:ext>
            </a:extLst>
          </p:cNvPr>
          <p:cNvSpPr txBox="1"/>
          <p:nvPr/>
        </p:nvSpPr>
        <p:spPr>
          <a:xfrm>
            <a:off x="1600200" y="305701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 আখিরাতের প্রতি বিশ্বাস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A31A81-8B53-445A-A15C-745FA3F1D200}"/>
              </a:ext>
            </a:extLst>
          </p:cNvPr>
          <p:cNvSpPr txBox="1"/>
          <p:nvPr/>
        </p:nvSpPr>
        <p:spPr>
          <a:xfrm>
            <a:off x="497979" y="4554011"/>
            <a:ext cx="8646021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আখিরাত হলো পরকাল। মৃত্যুর পরপরই এ জীবনের শুরু।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 সেখানে ভালো কাজের জন্য জান্নাত লাভ করবে।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মন্দ কাজের জন্য জাহান্নাম পাবে।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BCFBA79-6E26-4E1D-BE5E-FD9E5B12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3175-C9B5-4856-9B0B-B8D3F29D2049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F8CFF81-AB66-4FDC-A377-9CC5143E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8BA05E-0E3D-4D40-8408-2424B20D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8C8C553-0792-4664-B053-F954AFA84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539" y="1258636"/>
            <a:ext cx="3702559" cy="30259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459843D-72E4-444C-9D8E-544598959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58636"/>
            <a:ext cx="4304149" cy="30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815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DA49D4-722B-4200-9419-FE53C80C91E2}"/>
              </a:ext>
            </a:extLst>
          </p:cNvPr>
          <p:cNvSpPr txBox="1"/>
          <p:nvPr/>
        </p:nvSpPr>
        <p:spPr>
          <a:xfrm>
            <a:off x="1656692" y="360948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৬. তাকদিরের প্রতি বিশ্বাস</a:t>
            </a:r>
          </a:p>
        </p:txBody>
      </p:sp>
      <p:pic>
        <p:nvPicPr>
          <p:cNvPr id="3" name="Picture 2" descr="C:\Users\Yunus\Desktop\Islamic Picture\1000322_431555053624996_1752872728_n.jpg">
            <a:extLst>
              <a:ext uri="{FF2B5EF4-FFF2-40B4-BE49-F238E27FC236}">
                <a16:creationId xmlns:a16="http://schemas.microsoft.com/office/drawing/2014/main" xmlns="" id="{AF723E14-0DAE-4255-AB5B-B43580BC3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049" y="1209425"/>
            <a:ext cx="3979793" cy="284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A479FD-8F88-49A5-A902-2EA5549ED31D}"/>
              </a:ext>
            </a:extLst>
          </p:cNvPr>
          <p:cNvSpPr txBox="1"/>
          <p:nvPr/>
        </p:nvSpPr>
        <p:spPr>
          <a:xfrm>
            <a:off x="762170" y="4284663"/>
            <a:ext cx="8845826" cy="2062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সবকিছুর তাকদিরই আল্লাহর হাতে।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তিনিই তাকদিরের নিয়ন্ত্রক।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মানুষের জীবনে ভাল-মন্দ যা কিছুই ঘটুক সবই আল্লাহর ইচ্ছায়।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তাকদির একমাত্র আল্লাহ তায়ালাই জানেন।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359849-0582-440A-82C3-A4CDF4DE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5950C-0B83-4FDB-A875-88F925177987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172BEA3-139D-4C42-948E-EDFB5AE8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B743EE7-92E8-42AB-97F7-5BAC008F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16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8E2BF2-7D14-43D6-AA4E-55799C767E4A}"/>
              </a:ext>
            </a:extLst>
          </p:cNvPr>
          <p:cNvSpPr txBox="1"/>
          <p:nvPr/>
        </p:nvSpPr>
        <p:spPr>
          <a:xfrm>
            <a:off x="1600200" y="307783"/>
            <a:ext cx="5943600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৭. পুনরুত্থানের প্রতি বিশ্বাস</a:t>
            </a:r>
          </a:p>
        </p:txBody>
      </p:sp>
      <p:pic>
        <p:nvPicPr>
          <p:cNvPr id="3" name="Picture 2" descr="C:\Users\Yunus\Desktop\Islamic Picture\dead1431602496.jpg">
            <a:extLst>
              <a:ext uri="{FF2B5EF4-FFF2-40B4-BE49-F238E27FC236}">
                <a16:creationId xmlns:a16="http://schemas.microsoft.com/office/drawing/2014/main" xmlns="" id="{748C0F66-48B1-48B6-BA9C-C9A7763B0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3802" y="1276394"/>
            <a:ext cx="5398875" cy="309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B3645-889B-4EB2-B126-6F54A89C98ED}"/>
              </a:ext>
            </a:extLst>
          </p:cNvPr>
          <p:cNvSpPr txBox="1"/>
          <p:nvPr/>
        </p:nvSpPr>
        <p:spPr>
          <a:xfrm>
            <a:off x="628650" y="4642663"/>
            <a:ext cx="8141089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মৃত্যুর পর পুনরায় সবাইকে জীবিত করা হবে।</a:t>
            </a:r>
            <a:endParaRPr lang="bn-BD" sz="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 হাশরের ময়দানে একত্র করা হবে।</a:t>
            </a:r>
            <a:endParaRPr lang="bn-BD" sz="1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দুনিয়ার সকল কাজকর্মের হিসাব নেওয়া হবে।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AE0410-3C6C-4488-BA2C-3C9906EC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4832-DB0C-49CC-B6DB-A7C27705E00E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385DDEE-94C2-44C8-86EF-322C287E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4EDACC-A270-4740-B345-EDCD3966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319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3DF8-C5B0-4FC4-B4E3-E1BDE7FE6220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1197505" y="287833"/>
            <a:ext cx="6748989" cy="1058630"/>
          </a:xfrm>
          <a:prstGeom prst="horizontalScroll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ছবি গুলো লক্ষ্য করি </a:t>
            </a:r>
            <a:endParaRPr lang="en-US" sz="3600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7BD97BE-9187-43EE-8548-E84718CFA021}"/>
              </a:ext>
            </a:extLst>
          </p:cNvPr>
          <p:cNvSpPr txBox="1"/>
          <p:nvPr/>
        </p:nvSpPr>
        <p:spPr>
          <a:xfrm>
            <a:off x="1061672" y="5084467"/>
            <a:ext cx="6424978" cy="14544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8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562B2BB-D776-4523-B246-5C46EAD92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6132" y="1704493"/>
            <a:ext cx="3847817" cy="31974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55CE044-8126-45D4-98A7-CE4B992F8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49" y="1683504"/>
            <a:ext cx="3847817" cy="32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69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3">
            <a:extLst>
              <a:ext uri="{FF2B5EF4-FFF2-40B4-BE49-F238E27FC236}">
                <a16:creationId xmlns:a16="http://schemas.microsoft.com/office/drawing/2014/main" xmlns="" id="{47488D40-2964-459B-892A-58F4E3E65D63}"/>
              </a:ext>
            </a:extLst>
          </p:cNvPr>
          <p:cNvSpPr/>
          <p:nvPr/>
        </p:nvSpPr>
        <p:spPr>
          <a:xfrm>
            <a:off x="2822900" y="600539"/>
            <a:ext cx="3763244" cy="755672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4">
            <a:extLst>
              <a:ext uri="{FF2B5EF4-FFF2-40B4-BE49-F238E27FC236}">
                <a16:creationId xmlns:a16="http://schemas.microsoft.com/office/drawing/2014/main" xmlns="" id="{2ED916C2-F4A4-45CA-A798-42A17BEB9DBC}"/>
              </a:ext>
            </a:extLst>
          </p:cNvPr>
          <p:cNvSpPr/>
          <p:nvPr/>
        </p:nvSpPr>
        <p:spPr>
          <a:xfrm>
            <a:off x="574058" y="4706657"/>
            <a:ext cx="8260928" cy="1084912"/>
          </a:xfrm>
          <a:prstGeom prst="round2Same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নৈতিক জীবন গঠনে আসমানি কিতাবের গুরুত্ব লিখ।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903953-CF6C-4D21-927A-67E087982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3371" y="1834290"/>
            <a:ext cx="4457258" cy="2930866"/>
          </a:xfrm>
          <a:prstGeom prst="rect">
            <a:avLst/>
          </a:prstGeom>
        </p:spPr>
      </p:pic>
      <p:sp>
        <p:nvSpPr>
          <p:cNvPr id="6" name="Flowchart: Multidocument 5">
            <a:extLst>
              <a:ext uri="{FF2B5EF4-FFF2-40B4-BE49-F238E27FC236}">
                <a16:creationId xmlns:a16="http://schemas.microsoft.com/office/drawing/2014/main" xmlns="" id="{E0A412FB-FA46-4739-B635-904CCFA53FEB}"/>
              </a:ext>
            </a:extLst>
          </p:cNvPr>
          <p:cNvSpPr/>
          <p:nvPr/>
        </p:nvSpPr>
        <p:spPr>
          <a:xfrm>
            <a:off x="7222624" y="1553602"/>
            <a:ext cx="1463040" cy="1449978"/>
          </a:xfrm>
          <a:prstGeom prst="flowChartMultidocumen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৬  মিনিট </a:t>
            </a:r>
            <a:endParaRPr lang="en-US" sz="32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163DF911-D008-4F43-9365-4AE1F8A4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24AD-DA4A-4CBA-B711-D6CAE86CA9B1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6B00EAB1-1352-424A-B706-20CF7F22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3BA938F8-B582-4CC5-A288-37669B1C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803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3">
            <a:extLst>
              <a:ext uri="{FF2B5EF4-FFF2-40B4-BE49-F238E27FC236}">
                <a16:creationId xmlns:a16="http://schemas.microsoft.com/office/drawing/2014/main" xmlns="" id="{0A7B852E-C935-4CAA-B46C-72B11C8EE942}"/>
              </a:ext>
            </a:extLst>
          </p:cNvPr>
          <p:cNvSpPr/>
          <p:nvPr/>
        </p:nvSpPr>
        <p:spPr>
          <a:xfrm>
            <a:off x="2276044" y="571610"/>
            <a:ext cx="4591912" cy="60706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B3EAD7-61C5-42D6-9223-F68E4EE13870}"/>
              </a:ext>
            </a:extLst>
          </p:cNvPr>
          <p:cNvSpPr txBox="1"/>
          <p:nvPr/>
        </p:nvSpPr>
        <p:spPr>
          <a:xfrm>
            <a:off x="424070" y="1904999"/>
            <a:ext cx="8486075" cy="33646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ঈমান মুফাসসাল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ঈমানের প্রধান বিষয়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নেতৃস্থানীয় ফেরেশতাগণের নাম বল।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আল্লাহপাক নবি-রাসুল কেন পাঠিয়েছেন?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ইসরাফিল (আঃ) কী দায়িত্ব পালন করছেন?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06E829-A47C-4FA1-BB20-EC9A4AAE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F02F-745A-4AAD-BF12-B5E3446352E8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FEE400-17BA-49AA-A653-254791A3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6B23E1-0C22-4972-91F3-735AA8FD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98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8DD0D3BF-26B7-483B-B179-D4BF289FEEC1}"/>
              </a:ext>
            </a:extLst>
          </p:cNvPr>
          <p:cNvSpPr/>
          <p:nvPr/>
        </p:nvSpPr>
        <p:spPr>
          <a:xfrm>
            <a:off x="2902400" y="604370"/>
            <a:ext cx="3339198" cy="6939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A5483F9E-54E5-4B47-BE4C-540EB289C2BB}"/>
              </a:ext>
            </a:extLst>
          </p:cNvPr>
          <p:cNvSpPr/>
          <p:nvPr/>
        </p:nvSpPr>
        <p:spPr>
          <a:xfrm>
            <a:off x="401229" y="5333420"/>
            <a:ext cx="8341539" cy="10668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ঈমানের সাতটি মূল বিষয়ের শিক্ষা লিখে আনবে।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0A74CE-4CB5-4AB9-B9E4-01A259A3D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717" y="2017933"/>
            <a:ext cx="5427179" cy="282213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BD9727D-9BA3-44F7-B0C3-8C4E87D0A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A88E-CD94-4AF8-8006-B1BBA48743CC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6ABCF6-44E6-492C-B46E-1DDAD9D4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FC3715-3742-442E-839B-623443A2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93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D5F5-950A-47B4-BBDC-CE03CC1672CB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4520EB-51BB-49B9-A4FB-AF2E2BD90BCF}"/>
              </a:ext>
            </a:extLst>
          </p:cNvPr>
          <p:cNvSpPr txBox="1"/>
          <p:nvPr/>
        </p:nvSpPr>
        <p:spPr>
          <a:xfrm>
            <a:off x="516835" y="1259175"/>
            <a:ext cx="79985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unstler Script" panose="030304020206070D0D06" pitchFamily="66" charset="0"/>
              </a:rPr>
              <a:t>Thank for all student </a:t>
            </a:r>
          </a:p>
        </p:txBody>
      </p:sp>
    </p:spTree>
    <p:extLst>
      <p:ext uri="{BB962C8B-B14F-4D97-AF65-F5344CB8AC3E}">
        <p14:creationId xmlns:p14="http://schemas.microsoft.com/office/powerpoint/2010/main" xmlns="" val="76864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8CD8-FE55-4F11-9AC7-1123EF2DB208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Horizontal Scroll 6">
            <a:extLst>
              <a:ext uri="{FF2B5EF4-FFF2-40B4-BE49-F238E27FC236}">
                <a16:creationId xmlns:a16="http://schemas.microsoft.com/office/drawing/2014/main" xmlns="" id="{06918B96-79AE-4C28-B377-7B4A112C8CAF}"/>
              </a:ext>
            </a:extLst>
          </p:cNvPr>
          <p:cNvSpPr/>
          <p:nvPr/>
        </p:nvSpPr>
        <p:spPr>
          <a:xfrm>
            <a:off x="1197505" y="287833"/>
            <a:ext cx="6748989" cy="1058630"/>
          </a:xfrm>
          <a:prstGeom prst="horizontalScroll">
            <a:avLst/>
          </a:prstGeom>
          <a:ln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ছবি গুলো লক্ষ্য করি </a:t>
            </a:r>
            <a:endParaRPr lang="en-US" sz="3600" dirty="0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xmlns="" id="{FBCA1E4C-CA6A-45DB-8479-05ADC42C5C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66"/>
          <a:stretch/>
        </p:blipFill>
        <p:spPr>
          <a:xfrm>
            <a:off x="1586948" y="5034740"/>
            <a:ext cx="6161433" cy="105863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90A5C9F-2118-4F6E-87DF-C673A886F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765" y="2661313"/>
            <a:ext cx="3957591" cy="21163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C0D622-D9E9-4178-9FC8-683DA5F73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854" y="2661313"/>
            <a:ext cx="3835495" cy="19949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80C8C2B-B8B5-4CD8-AF86-F74D5942CB3F}"/>
              </a:ext>
            </a:extLst>
          </p:cNvPr>
          <p:cNvSpPr txBox="1"/>
          <p:nvPr/>
        </p:nvSpPr>
        <p:spPr>
          <a:xfrm>
            <a:off x="318447" y="1779159"/>
            <a:ext cx="8402471" cy="7157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ঈমানের অন্যতম গুরুত্বপূর্ণ ধাপটি হলো-</a:t>
            </a:r>
          </a:p>
        </p:txBody>
      </p:sp>
    </p:spTree>
    <p:extLst>
      <p:ext uri="{BB962C8B-B14F-4D97-AF65-F5344CB8AC3E}">
        <p14:creationId xmlns:p14="http://schemas.microsoft.com/office/powerpoint/2010/main" xmlns="" val="223855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34344" y="263823"/>
            <a:ext cx="4934103" cy="1106649"/>
          </a:xfrm>
          <a:prstGeom prst="horizontalScroll">
            <a:avLst/>
          </a:prstGeom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8103-A9DF-4FC9-A0A0-497DA7DDD74D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6477" y="1658068"/>
            <a:ext cx="3549839" cy="222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xmlns="" id="{01EBC3AC-3A34-4513-B24A-30432E7D5C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773" y="4566562"/>
            <a:ext cx="8724685" cy="126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40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5089E1-4294-43CB-930F-9223B6273723}"/>
              </a:ext>
            </a:extLst>
          </p:cNvPr>
          <p:cNvSpPr/>
          <p:nvPr/>
        </p:nvSpPr>
        <p:spPr>
          <a:xfrm>
            <a:off x="326725" y="1863887"/>
            <a:ext cx="5223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2800" b="1" dirty="0">
                <a:solidFill>
                  <a:sysClr val="windowText" lastClr="000000"/>
                </a:solidFill>
              </a:rPr>
              <a:t>…</a:t>
            </a:r>
            <a:endParaRPr lang="bn-BD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1A65329E-9D9E-42ED-94A0-D1D96848FAD9}"/>
              </a:ext>
            </a:extLst>
          </p:cNvPr>
          <p:cNvSpPr/>
          <p:nvPr/>
        </p:nvSpPr>
        <p:spPr>
          <a:xfrm>
            <a:off x="3028949" y="792843"/>
            <a:ext cx="4482193" cy="6048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815ECF-FF7B-4817-8236-706196661953}"/>
              </a:ext>
            </a:extLst>
          </p:cNvPr>
          <p:cNvSpPr/>
          <p:nvPr/>
        </p:nvSpPr>
        <p:spPr>
          <a:xfrm>
            <a:off x="326725" y="3280706"/>
            <a:ext cx="8228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488" indent="-569488"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ইমান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মুফাসসালের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ইমানে মুফাসসা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লের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স্তর বলতে 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ইমানে মুফাসসালের বিষয়সমূহ 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পারবে।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D47D50FA-9C39-4359-8898-CF8554E0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5955-7E00-4C00-A018-FAB8AAC2D596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C3436B26-3EFA-463C-8068-855F99E6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4DCFE78-3D3E-445D-B473-63DF3A95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14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xmlns="" id="{8AC15E66-F753-4341-AD41-9F0FCCB6E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946" y="528793"/>
            <a:ext cx="8015236" cy="101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ular Callout 10">
            <a:extLst>
              <a:ext uri="{FF2B5EF4-FFF2-40B4-BE49-F238E27FC236}">
                <a16:creationId xmlns:a16="http://schemas.microsoft.com/office/drawing/2014/main" xmlns="" id="{56086D26-4252-49F2-BC7F-5E85352CE41F}"/>
              </a:ext>
            </a:extLst>
          </p:cNvPr>
          <p:cNvSpPr/>
          <p:nvPr/>
        </p:nvSpPr>
        <p:spPr>
          <a:xfrm>
            <a:off x="1301627" y="1866730"/>
            <a:ext cx="2382478" cy="931227"/>
          </a:xfrm>
          <a:prstGeom prst="wedgeRoundRectCallout">
            <a:avLst>
              <a:gd name="adj1" fmla="val -52194"/>
              <a:gd name="adj2" fmla="val -111001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7FA657-430D-49BE-B39A-24CFA79A49AB}"/>
              </a:ext>
            </a:extLst>
          </p:cNvPr>
          <p:cNvSpPr txBox="1"/>
          <p:nvPr/>
        </p:nvSpPr>
        <p:spPr>
          <a:xfrm>
            <a:off x="193321" y="1929534"/>
            <a:ext cx="42672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</a:p>
        </p:txBody>
      </p:sp>
      <p:sp>
        <p:nvSpPr>
          <p:cNvPr id="6" name="Rounded Rectangular Callout 12">
            <a:extLst>
              <a:ext uri="{FF2B5EF4-FFF2-40B4-BE49-F238E27FC236}">
                <a16:creationId xmlns:a16="http://schemas.microsoft.com/office/drawing/2014/main" xmlns="" id="{C484502F-6A81-443A-B390-6ACEF0D9FAB2}"/>
              </a:ext>
            </a:extLst>
          </p:cNvPr>
          <p:cNvSpPr/>
          <p:nvPr/>
        </p:nvSpPr>
        <p:spPr>
          <a:xfrm>
            <a:off x="4625564" y="1976229"/>
            <a:ext cx="3368142" cy="884531"/>
          </a:xfrm>
          <a:prstGeom prst="wedgeRoundRectCallout">
            <a:avLst>
              <a:gd name="adj1" fmla="val -86354"/>
              <a:gd name="adj2" fmla="val -112303"/>
              <a:gd name="adj3" fmla="val 16667"/>
            </a:avLst>
          </a:prstGeom>
          <a:solidFill>
            <a:schemeClr val="bg1">
              <a:lumMod val="9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46084D-20E6-4AA7-AE97-6920A93A82E6}"/>
              </a:ext>
            </a:extLst>
          </p:cNvPr>
          <p:cNvSpPr txBox="1"/>
          <p:nvPr/>
        </p:nvSpPr>
        <p:spPr>
          <a:xfrm>
            <a:off x="4603840" y="1995035"/>
            <a:ext cx="3238533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5BE4F4-691F-4BA6-AEF9-392A3C2174C1}"/>
              </a:ext>
            </a:extLst>
          </p:cNvPr>
          <p:cNvSpPr txBox="1"/>
          <p:nvPr/>
        </p:nvSpPr>
        <p:spPr>
          <a:xfrm>
            <a:off x="335961" y="3185307"/>
            <a:ext cx="8436978" cy="6542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 মুফাসসাল- বিস্তারিত বিশ্বাস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10ECD5-12BE-4D38-AF23-A9A862E9595F}"/>
              </a:ext>
            </a:extLst>
          </p:cNvPr>
          <p:cNvSpPr txBox="1"/>
          <p:nvPr/>
        </p:nvSpPr>
        <p:spPr>
          <a:xfrm>
            <a:off x="307128" y="4197652"/>
            <a:ext cx="8465811" cy="1208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পরিভাষায়--ইমানের সাতটি বিষয়ের প্রতি পরিপূর্ণ বিশ্বাস স্থাপন করাকে ইমানে মুফাসসাল বলে।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335E382D-8321-4CAE-B189-F2E8F614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B7A5-9CA4-4052-A69F-ED432D3E8892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6989A2BA-181C-4702-971D-68DFC5F7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EEC4C5CA-AB99-41B0-AD2E-1830BF5C1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42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uter City\Pictures\DAWNLOAD\20180626_061428.jpg">
            <a:extLst>
              <a:ext uri="{FF2B5EF4-FFF2-40B4-BE49-F238E27FC236}">
                <a16:creationId xmlns:a16="http://schemas.microsoft.com/office/drawing/2014/main" xmlns="" id="{D189269E-8066-4CA6-AB32-819E1250B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6" t="39535" r="1588" b="41397"/>
          <a:stretch/>
        </p:blipFill>
        <p:spPr bwMode="auto">
          <a:xfrm>
            <a:off x="429144" y="658683"/>
            <a:ext cx="7713099" cy="194134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552937-AD0A-43D7-9634-F46D78E39D6A}"/>
              </a:ext>
            </a:extLst>
          </p:cNvPr>
          <p:cNvSpPr/>
          <p:nvPr/>
        </p:nvSpPr>
        <p:spPr>
          <a:xfrm>
            <a:off x="294082" y="2898758"/>
            <a:ext cx="8555831" cy="304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365"/>
              </a:spcBef>
            </a:pP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আমি ইমান আনলামঃ </a:t>
            </a:r>
            <a:endParaRPr lang="en-US" sz="3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আল্লাহর প্রতি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 ফেরেশতাগণের প্রতি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 কিতাবগুলোর প্রতি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 রাসুলগণের প্রতি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আখিরাতের প্রতি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তাকদিরের প্রতি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যার ভালো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মন্দ আল্লাহ তায়ালার নিকট থেকেই হয় এবং ৭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মৃত্যুর পর পুনরুত্থানের প্রতি।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36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A04FFB2-1013-4358-9036-9F2C5E7D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B9B6-36FF-4D3F-9E08-81194B04CB67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D7AE02-DC7F-47B8-A0E0-EB47D5F6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1479476-C4E1-4365-A3FA-491D667C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11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8E7B8FED-71CE-47CC-9FE2-673D23CD86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81903825"/>
              </p:ext>
            </p:extLst>
          </p:nvPr>
        </p:nvGraphicFramePr>
        <p:xfrm>
          <a:off x="685800" y="344557"/>
          <a:ext cx="7620000" cy="5903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39EB8D-8B1D-433E-BB7C-59CFCD54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7DFF-F890-481F-8493-6B2DD3108D01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445F01-5B07-4EF3-98FD-B7F250D3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0CB7DF-9768-4824-9C8A-7BAF6B63C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EDF2-142F-4D34-B111-0A5C4D2CFB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8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161213" y="248195"/>
            <a:ext cx="3056708" cy="1227909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8" r="4557" b="39687"/>
          <a:stretch/>
        </p:blipFill>
        <p:spPr>
          <a:xfrm>
            <a:off x="3690258" y="1398784"/>
            <a:ext cx="1998617" cy="2157548"/>
          </a:xfrm>
          <a:prstGeom prst="rect">
            <a:avLst/>
          </a:prstGeom>
          <a:noFill/>
        </p:spPr>
      </p:pic>
      <p:sp>
        <p:nvSpPr>
          <p:cNvPr id="7" name="Flowchart: Multidocument 6"/>
          <p:cNvSpPr/>
          <p:nvPr/>
        </p:nvSpPr>
        <p:spPr>
          <a:xfrm>
            <a:off x="7158446" y="1805814"/>
            <a:ext cx="1541417" cy="1343487"/>
          </a:xfrm>
          <a:prstGeom prst="flowChartMultidocument">
            <a:avLst/>
          </a:prstGeom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২ মিনিট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DD1E-21A1-4774-B417-8CEE739D6A14}" type="datetime2">
              <a:rPr lang="en-US" smtClean="0"/>
              <a:pPr/>
              <a:t>Sunday, August 30,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Salah Uddin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DEF98-4D73-46EB-994A-CC995CAF99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4966" y="4197792"/>
            <a:ext cx="8269199" cy="175152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48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ঈমানে মুফাসসল অর্থ কি?</a:t>
            </a:r>
          </a:p>
          <a:p>
            <a:pPr marL="0" indent="0">
              <a:buNone/>
            </a:pPr>
            <a:endParaRPr lang="bn-IN" sz="4800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4800" dirty="0">
                <a:ln>
                  <a:solidFill>
                    <a:srgbClr val="92D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ঈমানে মুফাসসলে কয়টি বিষয়ে আলোচনা করা হয়েছে?</a:t>
            </a:r>
            <a:endParaRPr lang="en-US" sz="4800" dirty="0">
              <a:ln>
                <a:solidFill>
                  <a:srgbClr val="92D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17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601</Words>
  <Application>Microsoft Office PowerPoint</Application>
  <PresentationFormat>On-screen Show (4:3)</PresentationFormat>
  <Paragraphs>157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win10</cp:lastModifiedBy>
  <cp:revision>25</cp:revision>
  <dcterms:created xsi:type="dcterms:W3CDTF">2019-08-22T01:14:29Z</dcterms:created>
  <dcterms:modified xsi:type="dcterms:W3CDTF">2020-08-30T16:12:00Z</dcterms:modified>
</cp:coreProperties>
</file>