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08" r:id="rId4"/>
  </p:sldMasterIdLst>
  <p:sldIdLst>
    <p:sldId id="263" r:id="rId5"/>
    <p:sldId id="273" r:id="rId6"/>
    <p:sldId id="256" r:id="rId7"/>
    <p:sldId id="275" r:id="rId8"/>
    <p:sldId id="276" r:id="rId9"/>
    <p:sldId id="277" r:id="rId10"/>
    <p:sldId id="279" r:id="rId11"/>
    <p:sldId id="261" r:id="rId12"/>
    <p:sldId id="264" r:id="rId13"/>
    <p:sldId id="266" r:id="rId14"/>
    <p:sldId id="267" r:id="rId15"/>
    <p:sldId id="268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8FED24-5EE0-4061-A8EE-4A7B0E69D3A2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94890B-33F3-498C-AD91-867EF93734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mta High School\Desktop\Sunflower-field-Fargo-North-Dako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7315200" cy="13716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Wingdings 3" pitchFamily="18" charset="2"/>
                <a:cs typeface="NikoshBAN" pitchFamily="2" charset="0"/>
              </a:rPr>
              <a:t>সবাইকে</a:t>
            </a:r>
            <a:r>
              <a:rPr lang="en-US" sz="8000" dirty="0" smtClean="0">
                <a:solidFill>
                  <a:srgbClr val="FF0000"/>
                </a:solidFill>
                <a:latin typeface="Wingdings 3" pitchFamily="18" charset="2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Wingdings 3" pitchFamily="18" charset="2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Wingdings 3" pitchFamily="18" charset="2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244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95800"/>
            <a:ext cx="8153400" cy="1676400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হাবের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(hub)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Tamta High School\Desktop\star-topolo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4739" y="179388"/>
            <a:ext cx="4132262" cy="41569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86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495800"/>
            <a:ext cx="7848600" cy="2057400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টপোলজিকে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Tamta High School\Desktop\Tree-Topology-Diagr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28600"/>
            <a:ext cx="4495800" cy="4181837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0" y="762000"/>
            <a:ext cx="3886200" cy="22098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ট্রি</a:t>
            </a:r>
            <a:r>
              <a:rPr lang="en-US" sz="4400" dirty="0" smtClean="0"/>
              <a:t> </a:t>
            </a:r>
            <a:r>
              <a:rPr lang="en-US" sz="4400" dirty="0" err="1" smtClean="0"/>
              <a:t>টপোলজি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55576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7620000" cy="1600200"/>
          </a:xfrm>
          <a:solidFill>
            <a:srgbClr val="002060"/>
          </a:solidFill>
        </p:spPr>
        <p:txBody>
          <a:bodyPr>
            <a:normAutofit lnSpcReduction="10000"/>
          </a:bodyPr>
          <a:lstStyle/>
          <a:p>
            <a:endParaRPr lang="en-US" sz="2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1143000"/>
            <a:ext cx="4267200" cy="2438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70" name="Picture 2" descr="C:\Users\Tamta High School\Desktop\A-typical-mesh-topology-of-six-computers-in-a-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533400"/>
            <a:ext cx="4121230" cy="396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06374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762000"/>
            <a:ext cx="3048000" cy="1371600"/>
          </a:xfrm>
        </p:spPr>
        <p:txBody>
          <a:bodyPr>
            <a:norm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8486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।টপোলজি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8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6705600" cy="21336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9600" dirty="0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305800" cy="1344168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just"/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C:\Users\Tamta High School\Desktop\EYrud-a6KJ-Ayt63GXIVx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06638"/>
            <a:ext cx="5851525" cy="2646362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517346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066800"/>
            <a:ext cx="4240213" cy="1371601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6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715000" cy="1143000"/>
          </a:xfrm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 descr="00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447800"/>
            <a:ext cx="3220578" cy="4079399"/>
          </a:xfrm>
        </p:spPr>
      </p:pic>
      <p:sp>
        <p:nvSpPr>
          <p:cNvPr id="9" name="Rectangle 8"/>
          <p:cNvSpPr/>
          <p:nvPr/>
        </p:nvSpPr>
        <p:spPr>
          <a:xfrm>
            <a:off x="3429000" y="1447800"/>
            <a:ext cx="5518052" cy="411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মো</a:t>
            </a:r>
            <a:r>
              <a:rPr lang="en-US" sz="3200" dirty="0" smtClean="0">
                <a:solidFill>
                  <a:srgbClr val="FFFF00"/>
                </a:solidFill>
              </a:rPr>
              <a:t>: </a:t>
            </a:r>
            <a:r>
              <a:rPr lang="en-US" sz="3200" dirty="0" err="1" smtClean="0">
                <a:solidFill>
                  <a:srgbClr val="FFFF00"/>
                </a:solidFill>
              </a:rPr>
              <a:t>মুনছুর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আহম্মেদ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			(</a:t>
            </a:r>
            <a:r>
              <a:rPr lang="en-US" dirty="0" err="1" smtClean="0">
                <a:solidFill>
                  <a:srgbClr val="FFFF00"/>
                </a:solidFill>
              </a:rPr>
              <a:t>বি.এস-সি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টামটা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আদর্শ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উচ্চ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বিদ্যালয়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err="1" smtClean="0">
                <a:solidFill>
                  <a:srgbClr val="FFFF00"/>
                </a:solidFill>
              </a:rPr>
              <a:t>সহকারি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শিক্ষক</a:t>
            </a:r>
            <a:r>
              <a:rPr lang="en-US" sz="3200" dirty="0" smtClean="0">
                <a:solidFill>
                  <a:srgbClr val="FFFF00"/>
                </a:solidFill>
              </a:rPr>
              <a:t> (</a:t>
            </a:r>
            <a:r>
              <a:rPr lang="en-US" sz="3200" dirty="0" err="1" smtClean="0">
                <a:solidFill>
                  <a:srgbClr val="FFFF00"/>
                </a:solidFill>
              </a:rPr>
              <a:t>আই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সি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টি</a:t>
            </a:r>
            <a:r>
              <a:rPr lang="en-US" sz="3200" dirty="0" smtClean="0">
                <a:solidFill>
                  <a:srgbClr val="FFFF00"/>
                </a:solidFill>
              </a:rPr>
              <a:t>)</a:t>
            </a:r>
          </a:p>
          <a:p>
            <a:r>
              <a:rPr lang="en-US" sz="3200" dirty="0" err="1" smtClean="0">
                <a:solidFill>
                  <a:srgbClr val="FFFF00"/>
                </a:solidFill>
              </a:rPr>
              <a:t>মোবাইল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নং</a:t>
            </a:r>
            <a:r>
              <a:rPr lang="en-US" sz="3200" dirty="0" smtClean="0">
                <a:solidFill>
                  <a:srgbClr val="FFFF00"/>
                </a:solidFill>
              </a:rPr>
              <a:t>- 01724001323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 ই-</a:t>
            </a:r>
            <a:r>
              <a:rPr lang="en-US" sz="3200" dirty="0" err="1" smtClean="0">
                <a:solidFill>
                  <a:srgbClr val="FFFF00"/>
                </a:solidFill>
              </a:rPr>
              <a:t>মেইল</a:t>
            </a:r>
            <a:r>
              <a:rPr lang="en-US" sz="3200" dirty="0" smtClean="0">
                <a:solidFill>
                  <a:srgbClr val="FFFF00"/>
                </a:solidFill>
              </a:rPr>
              <a:t>- </a:t>
            </a:r>
            <a:r>
              <a:rPr lang="en-US" sz="3200" dirty="0" smtClean="0">
                <a:solidFill>
                  <a:srgbClr val="002060"/>
                </a:solidFill>
              </a:rPr>
              <a:t>ahmmadmonsur30@gmail.com</a:t>
            </a:r>
          </a:p>
        </p:txBody>
      </p:sp>
    </p:spTree>
    <p:extLst>
      <p:ext uri="{BB962C8B-B14F-4D97-AF65-F5344CB8AC3E}">
        <p14:creationId xmlns:p14="http://schemas.microsoft.com/office/powerpoint/2010/main" xmlns="" val="3401582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5410200" cy="1066799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00200"/>
            <a:ext cx="4141694" cy="5029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14800" y="1600200"/>
            <a:ext cx="5029200" cy="50292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শ্রেণিঃ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অষ্টম</a:t>
            </a:r>
            <a:endParaRPr lang="en-US" sz="4800" b="1" dirty="0" smtClean="0">
              <a:latin typeface="Wingdings 3" pitchFamily="18" charset="2"/>
              <a:cs typeface="NikoshBAN" pitchFamily="2" charset="0"/>
            </a:endParaRPr>
          </a:p>
          <a:p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বিষয়ঃ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তথ্য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ও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যোগাযোগ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প্রযুক্তি</a:t>
            </a:r>
            <a:endParaRPr lang="en-US" sz="4800" b="1" dirty="0" smtClean="0">
              <a:latin typeface="Wingdings 3" pitchFamily="18" charset="2"/>
              <a:cs typeface="NikoshBAN" pitchFamily="2" charset="0"/>
            </a:endParaRPr>
          </a:p>
          <a:p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অধ্যায়ঃ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দ্বিতীয়</a:t>
            </a:r>
            <a:endParaRPr lang="en-US" sz="4800" b="1" dirty="0" smtClean="0">
              <a:latin typeface="Wingdings 3" pitchFamily="18" charset="2"/>
              <a:cs typeface="NikoshBAN" pitchFamily="2" charset="0"/>
            </a:endParaRPr>
          </a:p>
          <a:p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পাঠঃ</a:t>
            </a:r>
            <a:r>
              <a:rPr lang="en-US" sz="4800" b="1" dirty="0" smtClean="0">
                <a:latin typeface="Wingdings 3" pitchFamily="18" charset="2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Wingdings 3" pitchFamily="18" charset="2"/>
                <a:cs typeface="NikoshBAN" pitchFamily="2" charset="0"/>
              </a:rPr>
              <a:t>নবম</a:t>
            </a:r>
            <a:endParaRPr lang="en-US" sz="4800" b="1" dirty="0">
              <a:latin typeface="Wingdings 3" pitchFamily="18" charset="2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63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6248400" cy="2438400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371600" y="3276600"/>
            <a:ext cx="6705600" cy="2895600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199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47800"/>
          </a:xfrm>
        </p:spPr>
        <p:txBody>
          <a:bodyPr>
            <a:noAutofit/>
          </a:bodyPr>
          <a:lstStyle/>
          <a:p>
            <a:pPr marL="571500" indent="-571500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….</a:t>
            </a:r>
            <a:endParaRPr lang="en-US" sz="115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981200"/>
            <a:ext cx="8305800" cy="426720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pPr marL="571500" indent="-571500" algn="l">
              <a:buFont typeface="Wingdings" pitchFamily="2" charset="2"/>
              <a:buChar char="Ø"/>
            </a:pP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 </a:t>
            </a:r>
          </a:p>
          <a:p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638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00600"/>
            <a:ext cx="8610600" cy="17526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নেটওয়ার্কে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হয়,যেন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752600" y="457200"/>
            <a:ext cx="5334000" cy="1295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টপোলজি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Tamta High School\Desktop\Network Topolog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752600"/>
            <a:ext cx="8229600" cy="2879388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25142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6705600" cy="13715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066800"/>
            <a:ext cx="8077200" cy="2743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PAN (</a:t>
            </a:r>
            <a:r>
              <a:rPr lang="en-US" dirty="0" err="1" smtClean="0">
                <a:solidFill>
                  <a:schemeClr val="tx1"/>
                </a:solidFill>
              </a:rPr>
              <a:t>Parsonal</a:t>
            </a:r>
            <a:r>
              <a:rPr lang="en-US" dirty="0" smtClean="0">
                <a:solidFill>
                  <a:schemeClr val="tx1"/>
                </a:solidFill>
              </a:rPr>
              <a:t> Area Network)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LAN (Local Area Network)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MAN (</a:t>
            </a:r>
            <a:r>
              <a:rPr lang="en-US" dirty="0" err="1" smtClean="0">
                <a:solidFill>
                  <a:schemeClr val="tx1"/>
                </a:solidFill>
              </a:rPr>
              <a:t>Mettropolotan</a:t>
            </a:r>
            <a:r>
              <a:rPr lang="en-US" dirty="0" smtClean="0">
                <a:solidFill>
                  <a:schemeClr val="tx1"/>
                </a:solidFill>
              </a:rPr>
              <a:t> Area Network)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WAN (Wide Area Network)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429000"/>
            <a:ext cx="8077200" cy="2590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জুরে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40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4114800"/>
            <a:ext cx="8001000" cy="2438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হয়,ফলে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Tamta High School\Desktop\bu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22388"/>
            <a:ext cx="7521818" cy="2716212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752600" y="304800"/>
            <a:ext cx="5638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বাস</a:t>
            </a:r>
            <a:r>
              <a:rPr lang="en-US" sz="6000" dirty="0" smtClean="0"/>
              <a:t> </a:t>
            </a:r>
            <a:r>
              <a:rPr lang="en-US" sz="6000" dirty="0" err="1" smtClean="0"/>
              <a:t>টপোলজি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62918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620000" cy="1676400"/>
          </a:xfrm>
          <a:solidFill>
            <a:srgbClr val="7030A0"/>
          </a:solidFill>
        </p:spPr>
        <p:txBody>
          <a:bodyPr>
            <a:noAutofit/>
          </a:bodyPr>
          <a:lstStyle/>
          <a:p>
            <a:endParaRPr lang="en-US" sz="1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প্রত্যেকটা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দুটো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amta High School\Desktop\ring topology-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4495800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407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218</Words>
  <Application>Microsoft Office PowerPoint</Application>
  <PresentationFormat>On-screen Show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Civic</vt:lpstr>
      <vt:lpstr>1_Office Theme</vt:lpstr>
      <vt:lpstr>Aspect</vt:lpstr>
      <vt:lpstr>Flow</vt:lpstr>
      <vt:lpstr>সবাইকে স্বাগতম</vt:lpstr>
      <vt:lpstr>শিক্ষক পরিচিতি</vt:lpstr>
      <vt:lpstr>পাঠ পরিচিতি</vt:lpstr>
      <vt:lpstr>আজকের পাঠ শিরোনাম</vt:lpstr>
      <vt:lpstr>এই পাঠ শেষে শিক্ষার্থীরা….</vt:lpstr>
      <vt:lpstr>Slide 6</vt:lpstr>
      <vt:lpstr>কম্পিউটার নেটওয়ার্ক ৪ প্রকার</vt:lpstr>
      <vt:lpstr>Slide 8</vt:lpstr>
      <vt:lpstr>Slide 9</vt:lpstr>
      <vt:lpstr>Slide 10</vt:lpstr>
      <vt:lpstr>Slide 11</vt:lpstr>
      <vt:lpstr>Slide 12</vt:lpstr>
      <vt:lpstr>মুল্যায়ন</vt:lpstr>
      <vt:lpstr>বাড়ীর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Yousof</dc:creator>
  <cp:lastModifiedBy>Tamta High School</cp:lastModifiedBy>
  <cp:revision>77</cp:revision>
  <dcterms:created xsi:type="dcterms:W3CDTF">2020-08-21T14:28:12Z</dcterms:created>
  <dcterms:modified xsi:type="dcterms:W3CDTF">2020-08-30T07:59:16Z</dcterms:modified>
</cp:coreProperties>
</file>