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 id="2147483679" r:id="rId3"/>
    <p:sldMasterId id="2147483698" r:id="rId4"/>
  </p:sldMasterIdLst>
  <p:notesMasterIdLst>
    <p:notesMasterId r:id="rId14"/>
  </p:notesMasterIdLst>
  <p:sldIdLst>
    <p:sldId id="256" r:id="rId5"/>
    <p:sldId id="257" r:id="rId6"/>
    <p:sldId id="258" r:id="rId7"/>
    <p:sldId id="259" r:id="rId8"/>
    <p:sldId id="260" r:id="rId9"/>
    <p:sldId id="261" r:id="rId10"/>
    <p:sldId id="262" r:id="rId11"/>
    <p:sldId id="263" r:id="rId12"/>
    <p:sldId id="264"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Century Gothic" panose="020B0502020202020204" pitchFamily="34" charset="0"/>
      <p:regular r:id="rId19"/>
      <p:bold r:id="rId20"/>
      <p:italic r:id="rId21"/>
      <p:boldItalic r:id="rId22"/>
    </p:embeddedFont>
    <p:embeddedFont>
      <p:font typeface="Nunito" panose="020B0604020202020204" charset="0"/>
      <p:regular r:id="rId23"/>
      <p:bold r:id="rId24"/>
      <p:italic r:id="rId25"/>
      <p:boldItalic r:id="rId26"/>
    </p:embeddedFont>
    <p:embeddedFont>
      <p:font typeface="Roboto" panose="020B0604020202020204" charset="0"/>
      <p:regular r:id="rId27"/>
      <p:bold r:id="rId28"/>
      <p:italic r:id="rId29"/>
      <p:boldItalic r:id="rId30"/>
    </p:embeddedFont>
    <p:embeddedFont>
      <p:font typeface="Wingdings 3" panose="05040102010807070707" pitchFamily="18" charset="2"/>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Master" Target="slideMasters/slideMaster3.xml"/><Relationship Id="rId21" Type="http://schemas.openxmlformats.org/officeDocument/2006/relationships/font" Target="fonts/font7.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6.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94d248dd8f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94d248dd8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94d248dd8f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94d248dd8f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94d248dd8f_0_4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94d248dd8f_0_4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94d248dd8f_0_20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94d248dd8f_0_2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94d248dd8f_0_21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94d248dd8f_0_2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94d248dd8f_0_2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94d248dd8f_0_2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94d248dd8f_0_2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94d248dd8f_0_2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94d248dd8f_0_2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94d248dd8f_0_2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94d248dd8f_0_2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94d248dd8f_0_2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sz="3800"/>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Clr>
                <a:schemeClr val="lt1"/>
              </a:buClr>
              <a:buSzPts val="1600"/>
              <a:buNone/>
              <a:defRPr sz="1600">
                <a:solidFill>
                  <a:schemeClr val="lt1"/>
                </a:solidFill>
              </a:defRPr>
            </a:lvl2pPr>
            <a:lvl3pPr lvl="2" algn="ctr" rtl="0">
              <a:lnSpc>
                <a:spcPct val="100000"/>
              </a:lnSpc>
              <a:spcBef>
                <a:spcPts val="0"/>
              </a:spcBef>
              <a:spcAft>
                <a:spcPts val="0"/>
              </a:spcAft>
              <a:buClr>
                <a:schemeClr val="lt1"/>
              </a:buClr>
              <a:buSzPts val="1600"/>
              <a:buNone/>
              <a:defRPr sz="1600">
                <a:solidFill>
                  <a:schemeClr val="lt1"/>
                </a:solidFill>
              </a:defRPr>
            </a:lvl3pPr>
            <a:lvl4pPr lvl="3" algn="ctr" rtl="0">
              <a:lnSpc>
                <a:spcPct val="100000"/>
              </a:lnSpc>
              <a:spcBef>
                <a:spcPts val="0"/>
              </a:spcBef>
              <a:spcAft>
                <a:spcPts val="0"/>
              </a:spcAft>
              <a:buClr>
                <a:schemeClr val="lt1"/>
              </a:buClr>
              <a:buSzPts val="1600"/>
              <a:buNone/>
              <a:defRPr sz="1600">
                <a:solidFill>
                  <a:schemeClr val="lt1"/>
                </a:solidFill>
              </a:defRPr>
            </a:lvl4pPr>
            <a:lvl5pPr lvl="4" algn="ctr" rtl="0">
              <a:lnSpc>
                <a:spcPct val="100000"/>
              </a:lnSpc>
              <a:spcBef>
                <a:spcPts val="0"/>
              </a:spcBef>
              <a:spcAft>
                <a:spcPts val="0"/>
              </a:spcAft>
              <a:buClr>
                <a:schemeClr val="lt1"/>
              </a:buClr>
              <a:buSzPts val="1600"/>
              <a:buNone/>
              <a:defRPr sz="1600">
                <a:solidFill>
                  <a:schemeClr val="lt1"/>
                </a:solidFill>
              </a:defRPr>
            </a:lvl5pPr>
            <a:lvl6pPr lvl="5" algn="ctr" rtl="0">
              <a:lnSpc>
                <a:spcPct val="100000"/>
              </a:lnSpc>
              <a:spcBef>
                <a:spcPts val="0"/>
              </a:spcBef>
              <a:spcAft>
                <a:spcPts val="0"/>
              </a:spcAft>
              <a:buClr>
                <a:schemeClr val="lt1"/>
              </a:buClr>
              <a:buSzPts val="1600"/>
              <a:buNone/>
              <a:defRPr sz="1600">
                <a:solidFill>
                  <a:schemeClr val="lt1"/>
                </a:solidFill>
              </a:defRPr>
            </a:lvl6pPr>
            <a:lvl7pPr lvl="6" algn="ctr" rtl="0">
              <a:lnSpc>
                <a:spcPct val="100000"/>
              </a:lnSpc>
              <a:spcBef>
                <a:spcPts val="0"/>
              </a:spcBef>
              <a:spcAft>
                <a:spcPts val="0"/>
              </a:spcAft>
              <a:buClr>
                <a:schemeClr val="lt1"/>
              </a:buClr>
              <a:buSzPts val="1600"/>
              <a:buNone/>
              <a:defRPr sz="1600">
                <a:solidFill>
                  <a:schemeClr val="lt1"/>
                </a:solidFill>
              </a:defRPr>
            </a:lvl7pPr>
            <a:lvl8pPr lvl="7" algn="ctr" rtl="0">
              <a:lnSpc>
                <a:spcPct val="100000"/>
              </a:lnSpc>
              <a:spcBef>
                <a:spcPts val="0"/>
              </a:spcBef>
              <a:spcAft>
                <a:spcPts val="0"/>
              </a:spcAft>
              <a:buClr>
                <a:schemeClr val="lt1"/>
              </a:buClr>
              <a:buSzPts val="1600"/>
              <a:buNone/>
              <a:defRPr sz="1600">
                <a:solidFill>
                  <a:schemeClr val="lt1"/>
                </a:solidFill>
              </a:defRPr>
            </a:lvl8pPr>
            <a:lvl9pPr lvl="8" algn="ctr"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8600"/>
              <a:buNone/>
              <a:defRPr sz="8600">
                <a:solidFill>
                  <a:schemeClr val="dk2"/>
                </a:solidFill>
              </a:defRPr>
            </a:lvl1pPr>
            <a:lvl2pPr lvl="1" algn="ctr" rtl="0">
              <a:spcBef>
                <a:spcPts val="0"/>
              </a:spcBef>
              <a:spcAft>
                <a:spcPts val="0"/>
              </a:spcAft>
              <a:buClr>
                <a:schemeClr val="dk2"/>
              </a:buClr>
              <a:buSzPts val="8600"/>
              <a:buNone/>
              <a:defRPr sz="8600">
                <a:solidFill>
                  <a:schemeClr val="dk2"/>
                </a:solidFill>
              </a:defRPr>
            </a:lvl2pPr>
            <a:lvl3pPr lvl="2" algn="ctr" rtl="0">
              <a:spcBef>
                <a:spcPts val="0"/>
              </a:spcBef>
              <a:spcAft>
                <a:spcPts val="0"/>
              </a:spcAft>
              <a:buClr>
                <a:schemeClr val="dk2"/>
              </a:buClr>
              <a:buSzPts val="8600"/>
              <a:buNone/>
              <a:defRPr sz="8600">
                <a:solidFill>
                  <a:schemeClr val="dk2"/>
                </a:solidFill>
              </a:defRPr>
            </a:lvl3pPr>
            <a:lvl4pPr lvl="3" algn="ctr" rtl="0">
              <a:spcBef>
                <a:spcPts val="0"/>
              </a:spcBef>
              <a:spcAft>
                <a:spcPts val="0"/>
              </a:spcAft>
              <a:buClr>
                <a:schemeClr val="dk2"/>
              </a:buClr>
              <a:buSzPts val="8600"/>
              <a:buNone/>
              <a:defRPr sz="8600">
                <a:solidFill>
                  <a:schemeClr val="dk2"/>
                </a:solidFill>
              </a:defRPr>
            </a:lvl4pPr>
            <a:lvl5pPr lvl="4" algn="ctr" rtl="0">
              <a:spcBef>
                <a:spcPts val="0"/>
              </a:spcBef>
              <a:spcAft>
                <a:spcPts val="0"/>
              </a:spcAft>
              <a:buClr>
                <a:schemeClr val="dk2"/>
              </a:buClr>
              <a:buSzPts val="8600"/>
              <a:buNone/>
              <a:defRPr sz="8600">
                <a:solidFill>
                  <a:schemeClr val="dk2"/>
                </a:solidFill>
              </a:defRPr>
            </a:lvl5pPr>
            <a:lvl6pPr lvl="5" algn="ctr" rtl="0">
              <a:spcBef>
                <a:spcPts val="0"/>
              </a:spcBef>
              <a:spcAft>
                <a:spcPts val="0"/>
              </a:spcAft>
              <a:buClr>
                <a:schemeClr val="dk2"/>
              </a:buClr>
              <a:buSzPts val="8600"/>
              <a:buNone/>
              <a:defRPr sz="8600">
                <a:solidFill>
                  <a:schemeClr val="dk2"/>
                </a:solidFill>
              </a:defRPr>
            </a:lvl6pPr>
            <a:lvl7pPr lvl="6" algn="ctr" rtl="0">
              <a:spcBef>
                <a:spcPts val="0"/>
              </a:spcBef>
              <a:spcAft>
                <a:spcPts val="0"/>
              </a:spcAft>
              <a:buClr>
                <a:schemeClr val="dk2"/>
              </a:buClr>
              <a:buSzPts val="8600"/>
              <a:buNone/>
              <a:defRPr sz="8600">
                <a:solidFill>
                  <a:schemeClr val="dk2"/>
                </a:solidFill>
              </a:defRPr>
            </a:lvl7pPr>
            <a:lvl8pPr lvl="7" algn="ctr" rtl="0">
              <a:spcBef>
                <a:spcPts val="0"/>
              </a:spcBef>
              <a:spcAft>
                <a:spcPts val="0"/>
              </a:spcAft>
              <a:buClr>
                <a:schemeClr val="dk2"/>
              </a:buClr>
              <a:buSzPts val="8600"/>
              <a:buNone/>
              <a:defRPr sz="8600">
                <a:solidFill>
                  <a:schemeClr val="dk2"/>
                </a:solidFill>
              </a:defRPr>
            </a:lvl8pPr>
            <a:lvl9pPr lvl="8" algn="ctr" rtl="0">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lvl1pPr marL="457200" lvl="0" indent="-311150" algn="ctr" rtl="0">
              <a:spcBef>
                <a:spcPts val="0"/>
              </a:spcBef>
              <a:spcAft>
                <a:spcPts val="0"/>
              </a:spcAft>
              <a:buSzPts val="1300"/>
              <a:buChar char="●"/>
              <a:defRPr/>
            </a:lvl1pPr>
            <a:lvl2pPr marL="914400" lvl="1" indent="-298450" algn="ctr" rtl="0">
              <a:spcBef>
                <a:spcPts val="1600"/>
              </a:spcBef>
              <a:spcAft>
                <a:spcPts val="0"/>
              </a:spcAft>
              <a:buSzPts val="1100"/>
              <a:buChar char="○"/>
              <a:defRPr/>
            </a:lvl2pPr>
            <a:lvl3pPr marL="1371600" lvl="2" indent="-298450" algn="ctr" rtl="0">
              <a:spcBef>
                <a:spcPts val="1600"/>
              </a:spcBef>
              <a:spcAft>
                <a:spcPts val="0"/>
              </a:spcAft>
              <a:buSzPts val="1100"/>
              <a:buChar char="■"/>
              <a:defRPr/>
            </a:lvl3pPr>
            <a:lvl4pPr marL="1828800" lvl="3" indent="-298450" algn="ctr" rtl="0">
              <a:spcBef>
                <a:spcPts val="1600"/>
              </a:spcBef>
              <a:spcAft>
                <a:spcPts val="0"/>
              </a:spcAft>
              <a:buSzPts val="1100"/>
              <a:buChar char="●"/>
              <a:defRPr/>
            </a:lvl4pPr>
            <a:lvl5pPr marL="2286000" lvl="4" indent="-298450" algn="ctr" rtl="0">
              <a:spcBef>
                <a:spcPts val="1600"/>
              </a:spcBef>
              <a:spcAft>
                <a:spcPts val="0"/>
              </a:spcAft>
              <a:buSzPts val="1100"/>
              <a:buChar char="○"/>
              <a:defRPr/>
            </a:lvl5pPr>
            <a:lvl6pPr marL="2743200" lvl="5" indent="-298450" algn="ctr" rtl="0">
              <a:spcBef>
                <a:spcPts val="1600"/>
              </a:spcBef>
              <a:spcAft>
                <a:spcPts val="0"/>
              </a:spcAft>
              <a:buSzPts val="1100"/>
              <a:buChar char="■"/>
              <a:defRPr/>
            </a:lvl6pPr>
            <a:lvl7pPr marL="3200400" lvl="6" indent="-298450" algn="ctr" rtl="0">
              <a:spcBef>
                <a:spcPts val="1600"/>
              </a:spcBef>
              <a:spcAft>
                <a:spcPts val="0"/>
              </a:spcAft>
              <a:buSzPts val="1100"/>
              <a:buChar char="●"/>
              <a:defRPr/>
            </a:lvl7pPr>
            <a:lvl8pPr marL="3657600" lvl="7" indent="-298450" algn="ctr" rtl="0">
              <a:spcBef>
                <a:spcPts val="1600"/>
              </a:spcBef>
              <a:spcAft>
                <a:spcPts val="0"/>
              </a:spcAft>
              <a:buSzPts val="1100"/>
              <a:buChar char="○"/>
              <a:defRPr/>
            </a:lvl8pPr>
            <a:lvl9pPr marL="4114800" lvl="8" indent="-298450" algn="ctr" rtl="0">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9144000" cy="51435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1574800"/>
            <a:ext cx="6619244" cy="2008236"/>
          </a:xfrm>
        </p:spPr>
        <p:txBody>
          <a:bodyPr anchor="b"/>
          <a:lstStyle>
            <a:lvl1pPr>
              <a:defRPr sz="4050"/>
            </a:lvl1pPr>
          </a:lstStyle>
          <a:p>
            <a:r>
              <a:rPr lang="en-US"/>
              <a:t>Click to edit Master title style</a:t>
            </a:r>
            <a:endParaRPr lang="en-US" dirty="0"/>
          </a:p>
        </p:txBody>
      </p:sp>
      <p:sp>
        <p:nvSpPr>
          <p:cNvPr id="3" name="Subtitle 2"/>
          <p:cNvSpPr>
            <a:spLocks noGrp="1"/>
          </p:cNvSpPr>
          <p:nvPr>
            <p:ph type="subTitle" idx="1"/>
          </p:nvPr>
        </p:nvSpPr>
        <p:spPr bwMode="gray">
          <a:xfrm>
            <a:off x="866216" y="3583035"/>
            <a:ext cx="6619244" cy="646065"/>
          </a:xfrm>
        </p:spPr>
        <p:txBody>
          <a:bodyPr anchor="t"/>
          <a:lstStyle>
            <a:lvl1pPr marL="0" indent="0" algn="l">
              <a:buNone/>
              <a:defRPr cap="all">
                <a:solidFill>
                  <a:schemeClr val="accent1">
                    <a:lumMod val="60000"/>
                    <a:lumOff val="4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619239" y="1344169"/>
            <a:ext cx="742949" cy="228599"/>
          </a:xfrm>
        </p:spPr>
        <p:txBody>
          <a:bodyPr anchor="t"/>
          <a:lstStyle>
            <a:lvl1pPr algn="l">
              <a:defRPr b="0" i="0">
                <a:solidFill>
                  <a:schemeClr val="bg1">
                    <a:alpha val="60000"/>
                  </a:schemeClr>
                </a:solidFill>
              </a:defRPr>
            </a:lvl1pPr>
          </a:lstStyle>
          <a:p>
            <a:fld id="{5923F103-BC34-4FE4-A40E-EDDEECFDA5D0}" type="datetimeFigureOut">
              <a:rPr lang="en-US" dirty="0"/>
              <a:pPr/>
              <a:t>8/28/2020</a:t>
            </a:fld>
            <a:endParaRPr lang="en-US" dirty="0"/>
          </a:p>
        </p:txBody>
      </p:sp>
      <p:sp>
        <p:nvSpPr>
          <p:cNvPr id="5" name="Footer Placeholder 4"/>
          <p:cNvSpPr>
            <a:spLocks noGrp="1"/>
          </p:cNvSpPr>
          <p:nvPr>
            <p:ph type="ftr" sz="quarter" idx="11"/>
          </p:nvPr>
        </p:nvSpPr>
        <p:spPr bwMode="gray">
          <a:xfrm rot="5400000">
            <a:off x="6713982" y="2420874"/>
            <a:ext cx="2894846" cy="2286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764406" y="221797"/>
            <a:ext cx="628649" cy="575765"/>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4302474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66216" y="1952625"/>
            <a:ext cx="6619244" cy="2562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8/28/2020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16716659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008234"/>
            <a:ext cx="3263269" cy="1712868"/>
          </a:xfrm>
        </p:spPr>
        <p:txBody>
          <a:bodyPr anchor="ctr"/>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171670" y="2008233"/>
            <a:ext cx="2818159" cy="1712868"/>
          </a:xfrm>
        </p:spPr>
        <p:txBody>
          <a:bodyPr anchor="ctr"/>
          <a:lstStyle>
            <a:lvl1pPr marL="0" indent="0" algn="l">
              <a:buNone/>
              <a:defRPr sz="1500" cap="all">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8/28/2020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45560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215" y="1952625"/>
            <a:ext cx="3618869" cy="256222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6535" y="1952625"/>
            <a:ext cx="3618869" cy="25622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8/28/2020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3664980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216" y="1952625"/>
            <a:ext cx="3618868"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66215" y="2384822"/>
            <a:ext cx="3618869" cy="213002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6535" y="1952625"/>
            <a:ext cx="3618869"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56535" y="2384822"/>
            <a:ext cx="3618869" cy="2130029"/>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8/28/2020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0018864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866216" y="730251"/>
            <a:ext cx="6571060" cy="530223"/>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8/28/2020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556709119"/>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8/28/2020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66542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971550"/>
            <a:ext cx="2094869" cy="120015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4335859" y="1085850"/>
            <a:ext cx="3892550" cy="3429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215" y="2346961"/>
            <a:ext cx="2094869" cy="2171699"/>
          </a:xfrm>
        </p:spPr>
        <p:txBody>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8/28/2020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1255112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200"/>
              <a:buNone/>
              <a:defRPr sz="3200">
                <a:solidFill>
                  <a:schemeClr val="dk2"/>
                </a:solidFill>
              </a:defRPr>
            </a:lvl1pPr>
            <a:lvl2pPr lvl="1" algn="ctr" rtl="0">
              <a:spcBef>
                <a:spcPts val="0"/>
              </a:spcBef>
              <a:spcAft>
                <a:spcPts val="0"/>
              </a:spcAft>
              <a:buClr>
                <a:schemeClr val="dk2"/>
              </a:buClr>
              <a:buSzPts val="3200"/>
              <a:buNone/>
              <a:defRPr sz="3200">
                <a:solidFill>
                  <a:schemeClr val="dk2"/>
                </a:solidFill>
              </a:defRPr>
            </a:lvl2pPr>
            <a:lvl3pPr lvl="2" algn="ctr" rtl="0">
              <a:spcBef>
                <a:spcPts val="0"/>
              </a:spcBef>
              <a:spcAft>
                <a:spcPts val="0"/>
              </a:spcAft>
              <a:buClr>
                <a:schemeClr val="dk2"/>
              </a:buClr>
              <a:buSzPts val="3200"/>
              <a:buNone/>
              <a:defRPr sz="3200">
                <a:solidFill>
                  <a:schemeClr val="dk2"/>
                </a:solidFill>
              </a:defRPr>
            </a:lvl3pPr>
            <a:lvl4pPr lvl="3" algn="ctr" rtl="0">
              <a:spcBef>
                <a:spcPts val="0"/>
              </a:spcBef>
              <a:spcAft>
                <a:spcPts val="0"/>
              </a:spcAft>
              <a:buClr>
                <a:schemeClr val="dk2"/>
              </a:buClr>
              <a:buSzPts val="3200"/>
              <a:buNone/>
              <a:defRPr sz="3200">
                <a:solidFill>
                  <a:schemeClr val="dk2"/>
                </a:solidFill>
              </a:defRPr>
            </a:lvl4pPr>
            <a:lvl5pPr lvl="4" algn="ctr" rtl="0">
              <a:spcBef>
                <a:spcPts val="0"/>
              </a:spcBef>
              <a:spcAft>
                <a:spcPts val="0"/>
              </a:spcAft>
              <a:buClr>
                <a:schemeClr val="dk2"/>
              </a:buClr>
              <a:buSzPts val="3200"/>
              <a:buNone/>
              <a:defRPr sz="3200">
                <a:solidFill>
                  <a:schemeClr val="dk2"/>
                </a:solidFill>
              </a:defRPr>
            </a:lvl5pPr>
            <a:lvl6pPr lvl="5" algn="ctr" rtl="0">
              <a:spcBef>
                <a:spcPts val="0"/>
              </a:spcBef>
              <a:spcAft>
                <a:spcPts val="0"/>
              </a:spcAft>
              <a:buClr>
                <a:schemeClr val="dk2"/>
              </a:buClr>
              <a:buSzPts val="3200"/>
              <a:buNone/>
              <a:defRPr sz="3200">
                <a:solidFill>
                  <a:schemeClr val="dk2"/>
                </a:solidFill>
              </a:defRPr>
            </a:lvl6pPr>
            <a:lvl7pPr lvl="6" algn="ctr" rtl="0">
              <a:spcBef>
                <a:spcPts val="0"/>
              </a:spcBef>
              <a:spcAft>
                <a:spcPts val="0"/>
              </a:spcAft>
              <a:buClr>
                <a:schemeClr val="dk2"/>
              </a:buClr>
              <a:buSzPts val="3200"/>
              <a:buNone/>
              <a:defRPr sz="3200">
                <a:solidFill>
                  <a:schemeClr val="dk2"/>
                </a:solidFill>
              </a:defRPr>
            </a:lvl7pPr>
            <a:lvl8pPr lvl="7" algn="ctr" rtl="0">
              <a:spcBef>
                <a:spcPts val="0"/>
              </a:spcBef>
              <a:spcAft>
                <a:spcPts val="0"/>
              </a:spcAft>
              <a:buClr>
                <a:schemeClr val="dk2"/>
              </a:buClr>
              <a:buSzPts val="3200"/>
              <a:buNone/>
              <a:defRPr sz="3200">
                <a:solidFill>
                  <a:schemeClr val="dk2"/>
                </a:solidFill>
              </a:defRPr>
            </a:lvl8pPr>
            <a:lvl9pPr lvl="8" algn="ctr" rtl="0">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270000"/>
            <a:ext cx="2898851" cy="1301750"/>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10903" y="857250"/>
            <a:ext cx="2420395"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866216" y="2743200"/>
            <a:ext cx="2894409" cy="1028700"/>
          </a:xfrm>
        </p:spPr>
        <p:txBody>
          <a:bodyPr>
            <a:normAutofit/>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8/28/2020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17722686"/>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3727445"/>
            <a:ext cx="6619244"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514350"/>
            <a:ext cx="6619244" cy="257175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5" y="4152499"/>
            <a:ext cx="6619244" cy="370284"/>
          </a:xfrm>
        </p:spPr>
        <p:txBody>
          <a:bodyPr>
            <a:normAutofit/>
          </a:bodyPr>
          <a:lstStyle>
            <a:lvl1pPr marL="0" indent="0">
              <a:buNone/>
              <a:defRPr sz="90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8/28/2020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61082985"/>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9144000" cy="51435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1598" y="797563"/>
            <a:ext cx="6623862" cy="1029740"/>
          </a:xfrm>
        </p:spPr>
        <p:txBody>
          <a:bodyPr/>
          <a:lstStyle>
            <a:lvl1pPr>
              <a:defRPr sz="3000"/>
            </a:lvl1pPr>
          </a:lstStyle>
          <a:p>
            <a:r>
              <a:rPr lang="en-US"/>
              <a:t>Click to edit Master title style</a:t>
            </a:r>
            <a:endParaRPr lang="en-US" dirty="0"/>
          </a:p>
        </p:txBody>
      </p:sp>
      <p:sp>
        <p:nvSpPr>
          <p:cNvPr id="8" name="Text Placeholder 3"/>
          <p:cNvSpPr>
            <a:spLocks noGrp="1"/>
          </p:cNvSpPr>
          <p:nvPr>
            <p:ph type="body" sz="half" idx="2"/>
          </p:nvPr>
        </p:nvSpPr>
        <p:spPr>
          <a:xfrm>
            <a:off x="866216" y="2657475"/>
            <a:ext cx="6619244" cy="1857375"/>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8/28/2020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66241527"/>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51435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661175" y="455502"/>
            <a:ext cx="601434" cy="1200329"/>
          </a:xfrm>
          <a:prstGeom prst="rect">
            <a:avLst/>
          </a:prstGeom>
          <a:noFill/>
        </p:spPr>
        <p:txBody>
          <a:bodyPr wrap="square" rtlCol="0">
            <a:spAutoFit/>
          </a:bodyPr>
          <a:lstStyle/>
          <a:p>
            <a:pPr algn="r"/>
            <a:r>
              <a:rPr lang="en-US" sz="7200" b="0" i="0" dirty="0">
                <a:solidFill>
                  <a:schemeClr val="accent1">
                    <a:lumMod val="60000"/>
                    <a:lumOff val="40000"/>
                  </a:schemeClr>
                </a:solidFill>
                <a:latin typeface="Arial"/>
                <a:cs typeface="Arial"/>
              </a:rPr>
              <a:t>“</a:t>
            </a:r>
          </a:p>
        </p:txBody>
      </p:sp>
      <p:sp>
        <p:nvSpPr>
          <p:cNvPr id="13" name="TextBox 12"/>
          <p:cNvSpPr txBox="1"/>
          <p:nvPr/>
        </p:nvSpPr>
        <p:spPr bwMode="gray">
          <a:xfrm>
            <a:off x="7413344" y="1960341"/>
            <a:ext cx="489572" cy="1200329"/>
          </a:xfrm>
          <a:prstGeom prst="rect">
            <a:avLst/>
          </a:prstGeom>
          <a:noFill/>
        </p:spPr>
        <p:txBody>
          <a:bodyPr wrap="square" rtlCol="0">
            <a:spAutoFit/>
          </a:bodyPr>
          <a:lstStyle/>
          <a:p>
            <a:pPr algn="r"/>
            <a:r>
              <a:rPr lang="en-US" sz="72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86408" y="736600"/>
            <a:ext cx="6340430" cy="2022474"/>
          </a:xfrm>
        </p:spPr>
        <p:txBody>
          <a:bodyPr/>
          <a:lstStyle>
            <a:lvl1pPr>
              <a:defRPr sz="3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459459" y="2759074"/>
            <a:ext cx="5798414" cy="256631"/>
          </a:xfrm>
        </p:spPr>
        <p:txBody>
          <a:bodyPr anchor="t">
            <a:normAutofit/>
          </a:bodyPr>
          <a:lstStyle>
            <a:lvl1pPr marL="0" indent="0">
              <a:buNone/>
              <a:defRPr lang="en-US" sz="1050" b="0" i="0" kern="1200" cap="small" dirty="0">
                <a:solidFill>
                  <a:schemeClr val="accent1">
                    <a:lumMod val="60000"/>
                    <a:lumOff val="40000"/>
                  </a:schemeClr>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0" name="Text Placeholder 3"/>
          <p:cNvSpPr>
            <a:spLocks noGrp="1"/>
          </p:cNvSpPr>
          <p:nvPr>
            <p:ph type="body" sz="half" idx="2"/>
          </p:nvPr>
        </p:nvSpPr>
        <p:spPr>
          <a:xfrm>
            <a:off x="866216" y="3771899"/>
            <a:ext cx="6933673" cy="748393"/>
          </a:xfrm>
        </p:spPr>
        <p:txBody>
          <a:bodyPr anchor="ct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8/28/2020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13097381"/>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778000"/>
            <a:ext cx="6619245" cy="136688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768725"/>
            <a:ext cx="6619244" cy="645300"/>
          </a:xfrm>
        </p:spPr>
        <p:txBody>
          <a:bodyPr anchor="t"/>
          <a:lstStyle>
            <a:lvl1pPr marL="0" indent="0" algn="l">
              <a:buNone/>
              <a:defRPr sz="1500" cap="none">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8/28/2020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584810290"/>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66215" y="1952626"/>
            <a:ext cx="235640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ext Placeholder 3"/>
          <p:cNvSpPr>
            <a:spLocks noGrp="1"/>
          </p:cNvSpPr>
          <p:nvPr>
            <p:ph type="body" sz="half" idx="15"/>
          </p:nvPr>
        </p:nvSpPr>
        <p:spPr>
          <a:xfrm>
            <a:off x="866215" y="2384823"/>
            <a:ext cx="2356409"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3384541" y="1952625"/>
            <a:ext cx="2360257"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3"/>
          <p:cNvSpPr>
            <a:spLocks noGrp="1"/>
          </p:cNvSpPr>
          <p:nvPr>
            <p:ph type="body" sz="half" idx="16"/>
          </p:nvPr>
        </p:nvSpPr>
        <p:spPr>
          <a:xfrm>
            <a:off x="3384541" y="2384823"/>
            <a:ext cx="2360257"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916101" y="1952626"/>
            <a:ext cx="2359298"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Text Placeholder 3"/>
          <p:cNvSpPr>
            <a:spLocks noGrp="1"/>
          </p:cNvSpPr>
          <p:nvPr>
            <p:ph type="body" sz="half" idx="17"/>
          </p:nvPr>
        </p:nvSpPr>
        <p:spPr>
          <a:xfrm>
            <a:off x="5916247" y="2384822"/>
            <a:ext cx="2359152"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3302978"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29301"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8/28/2020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62378273"/>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66215" y="3399633"/>
            <a:ext cx="228782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Picture Placeholder 2"/>
          <p:cNvSpPr>
            <a:spLocks noGrp="1" noChangeAspect="1"/>
          </p:cNvSpPr>
          <p:nvPr>
            <p:ph type="pic" idx="15"/>
          </p:nvPr>
        </p:nvSpPr>
        <p:spPr>
          <a:xfrm>
            <a:off x="1000915"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866215" y="3831830"/>
            <a:ext cx="2287829"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3426649" y="3399634"/>
            <a:ext cx="228782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1" name="Picture Placeholder 2"/>
          <p:cNvSpPr>
            <a:spLocks noGrp="1" noChangeAspect="1"/>
          </p:cNvSpPr>
          <p:nvPr>
            <p:ph type="pic" idx="21"/>
          </p:nvPr>
        </p:nvSpPr>
        <p:spPr>
          <a:xfrm>
            <a:off x="3561347"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3427629" y="3831829"/>
            <a:ext cx="2287829"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987082" y="3399634"/>
            <a:ext cx="2288321"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2" name="Picture Placeholder 2"/>
          <p:cNvSpPr>
            <a:spLocks noGrp="1" noChangeAspect="1"/>
          </p:cNvSpPr>
          <p:nvPr>
            <p:ph type="pic" idx="22"/>
          </p:nvPr>
        </p:nvSpPr>
        <p:spPr>
          <a:xfrm>
            <a:off x="6122273"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987081" y="3831828"/>
            <a:ext cx="2288322"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43" name="Straight Connector 42"/>
          <p:cNvCxnSpPr/>
          <p:nvPr/>
        </p:nvCxnSpPr>
        <p:spPr>
          <a:xfrm>
            <a:off x="3304373"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848352"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8/28/2020</a:t>
            </a:fld>
            <a:endParaRPr lang="en-US" dirty="0"/>
          </a:p>
        </p:txBody>
      </p:sp>
      <p:sp>
        <p:nvSpPr>
          <p:cNvPr id="8" name="Footer Placeholder 7"/>
          <p:cNvSpPr>
            <a:spLocks noGrp="1"/>
          </p:cNvSpPr>
          <p:nvPr>
            <p:ph type="ftr" sz="quarter" idx="11"/>
          </p:nvPr>
        </p:nvSpPr>
        <p:spPr>
          <a:xfrm>
            <a:off x="420833" y="4793879"/>
            <a:ext cx="2733212" cy="228601"/>
          </a:xfrm>
        </p:spPr>
        <p:txBody>
          <a:bodyPr/>
          <a:lstStyle/>
          <a:p>
            <a:r>
              <a:rPr lang="en-US" dirty="0"/>
              <a:t>
              </a:t>
            </a:r>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68838962"/>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66216" y="1952625"/>
            <a:ext cx="6619244" cy="2562225"/>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21580" y="4793879"/>
            <a:ext cx="742949" cy="228599"/>
          </a:xfrm>
        </p:spPr>
        <p:txBody>
          <a:bodyPr/>
          <a:lstStyle/>
          <a:p>
            <a:fld id="{53086D93-FCAC-47E0-A2EE-787E62CA814C}" type="datetimeFigureOut">
              <a:rPr lang="en-US" dirty="0"/>
              <a:t>8/28/2020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88554985"/>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8927" y="958850"/>
            <a:ext cx="1057474" cy="3561443"/>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216" y="958850"/>
            <a:ext cx="4692019" cy="35614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989829" y="4793879"/>
            <a:ext cx="744101" cy="228599"/>
          </a:xfrm>
        </p:spPr>
        <p:txBody>
          <a:bodyPr/>
          <a:lstStyle/>
          <a:p>
            <a:fld id="{CDA879A6-0FD0-4734-A311-86BFCA472E6E}" type="datetimeFigureOut">
              <a:rPr lang="en-US" dirty="0"/>
              <a:t>8/28/2020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48428753"/>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dk2"/>
        </a:solidFill>
        <a:effectLst/>
      </p:bgPr>
    </p:bg>
    <p:spTree>
      <p:nvGrpSpPr>
        <p:cNvPr id="1" name="Shape 56"/>
        <p:cNvGrpSpPr/>
        <p:nvPr/>
      </p:nvGrpSpPr>
      <p:grpSpPr>
        <a:xfrm>
          <a:off x="0" y="0"/>
          <a:ext cx="0" cy="0"/>
          <a:chOff x="0" y="0"/>
          <a:chExt cx="0" cy="0"/>
        </a:xfrm>
      </p:grpSpPr>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028007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3159" y="514350"/>
            <a:ext cx="6000750" cy="2228851"/>
          </a:xfrm>
        </p:spPr>
        <p:txBody>
          <a:bodyPr anchor="b">
            <a:normAutofit/>
          </a:bodyPr>
          <a:lstStyle>
            <a:lvl1pPr algn="l">
              <a:defRPr sz="3600">
                <a:effectLst/>
              </a:defRPr>
            </a:lvl1pPr>
          </a:lstStyle>
          <a:p>
            <a:r>
              <a:rPr lang="en-US"/>
              <a:t>Click to edit Master title style</a:t>
            </a:r>
            <a:endParaRPr lang="en-US" dirty="0"/>
          </a:p>
        </p:txBody>
      </p:sp>
      <p:sp>
        <p:nvSpPr>
          <p:cNvPr id="3" name="Subtitle 2"/>
          <p:cNvSpPr>
            <a:spLocks noGrp="1"/>
          </p:cNvSpPr>
          <p:nvPr>
            <p:ph type="subTitle" idx="1"/>
          </p:nvPr>
        </p:nvSpPr>
        <p:spPr>
          <a:xfrm>
            <a:off x="513159" y="2882900"/>
            <a:ext cx="4800600" cy="1460500"/>
          </a:xfrm>
        </p:spPr>
        <p:txBody>
          <a:bodyPr anchor="t">
            <a:normAutofit/>
          </a:bodyPr>
          <a:lstStyle>
            <a:lvl1pPr marL="0" indent="0" algn="l">
              <a:buNone/>
              <a:defRPr sz="1575">
                <a:solidFill>
                  <a:schemeClr val="bg2">
                    <a:lumMod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16" name="Straight Connector 15"/>
          <p:cNvCxnSpPr/>
          <p:nvPr/>
        </p:nvCxnSpPr>
        <p:spPr>
          <a:xfrm flipH="1">
            <a:off x="6171009" y="6350"/>
            <a:ext cx="2857500" cy="28575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581128" y="68659"/>
            <a:ext cx="4560491" cy="456049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426869" y="171450"/>
            <a:ext cx="3714750" cy="371475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501878" y="24209"/>
            <a:ext cx="3639742" cy="363974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884070" y="457201"/>
            <a:ext cx="3257549" cy="325754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7305307"/>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71331258"/>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3159" y="1504950"/>
            <a:ext cx="6400801" cy="1711200"/>
          </a:xfrm>
        </p:spPr>
        <p:txBody>
          <a:bodyPr anchor="b">
            <a:normAutofit/>
          </a:bodyPr>
          <a:lstStyle>
            <a:lvl1pPr algn="l">
              <a:defRPr sz="2700" b="0" cap="all"/>
            </a:lvl1pPr>
          </a:lstStyle>
          <a:p>
            <a:r>
              <a:rPr lang="en-US"/>
              <a:t>Click to edit Master title style</a:t>
            </a:r>
            <a:endParaRPr lang="en-US" dirty="0"/>
          </a:p>
        </p:txBody>
      </p:sp>
      <p:sp>
        <p:nvSpPr>
          <p:cNvPr id="3" name="Text Placeholder 2"/>
          <p:cNvSpPr>
            <a:spLocks noGrp="1"/>
          </p:cNvSpPr>
          <p:nvPr>
            <p:ph type="body" idx="1"/>
          </p:nvPr>
        </p:nvSpPr>
        <p:spPr>
          <a:xfrm>
            <a:off x="513160" y="3371850"/>
            <a:ext cx="6400800" cy="112395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80784790"/>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3159" y="514351"/>
            <a:ext cx="3703241" cy="271145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56100" y="514351"/>
            <a:ext cx="3700859" cy="271145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32996314"/>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29061" y="514350"/>
            <a:ext cx="3487340" cy="432197"/>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13159" y="952897"/>
            <a:ext cx="3703241" cy="2272904"/>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59299" y="514350"/>
            <a:ext cx="3498851" cy="432197"/>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354909" y="946546"/>
            <a:ext cx="3696891" cy="2272904"/>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15721297"/>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28195385"/>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0976323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13759" y="514350"/>
            <a:ext cx="2743200" cy="1028700"/>
          </a:xfrm>
        </p:spPr>
        <p:txBody>
          <a:bodyPr anchor="b">
            <a:norm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513159" y="514350"/>
            <a:ext cx="4457701" cy="398145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13759" y="1657350"/>
            <a:ext cx="2743200" cy="156845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32689858"/>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42109" y="1085850"/>
            <a:ext cx="4514850" cy="857250"/>
          </a:xfrm>
        </p:spPr>
        <p:txBody>
          <a:bodyPr anchor="b">
            <a:normAutofit/>
          </a:bodyPr>
          <a:lstStyle>
            <a:lvl1pPr algn="l">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1759" y="685800"/>
            <a:ext cx="2460731" cy="3429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3542109" y="2082800"/>
            <a:ext cx="4516041" cy="15367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39210574"/>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514350" y="400050"/>
            <a:ext cx="8114109" cy="234315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16" name="Text Placeholder 9"/>
          <p:cNvSpPr>
            <a:spLocks noGrp="1"/>
          </p:cNvSpPr>
          <p:nvPr>
            <p:ph type="body" sz="quarter" idx="14"/>
          </p:nvPr>
        </p:nvSpPr>
        <p:spPr>
          <a:xfrm>
            <a:off x="685801" y="2882900"/>
            <a:ext cx="6228158" cy="342900"/>
          </a:xfrm>
        </p:spPr>
        <p:txBody>
          <a:bodyPr anchor="t">
            <a:normAutofit/>
          </a:bodyPr>
          <a:lstStyle>
            <a:lvl1pPr marL="0" indent="0">
              <a:buFontTx/>
              <a:buNone/>
              <a:defRPr sz="12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8/28/2020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04006773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3160" y="514350"/>
            <a:ext cx="7543800" cy="2057400"/>
          </a:xfrm>
        </p:spPr>
        <p:txBody>
          <a:bodyPr anchor="ctr">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513159" y="3086100"/>
            <a:ext cx="6401991" cy="1409700"/>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15922247"/>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514350"/>
            <a:ext cx="6858001" cy="2057400"/>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84659" y="2571750"/>
            <a:ext cx="6400800" cy="28575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13160" y="3225801"/>
            <a:ext cx="6400800" cy="1263649"/>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14" name="TextBox 13"/>
          <p:cNvSpPr txBox="1"/>
          <p:nvPr/>
        </p:nvSpPr>
        <p:spPr>
          <a:xfrm>
            <a:off x="398859" y="609167"/>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714059" y="2076451"/>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610821022"/>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3159" y="2571750"/>
            <a:ext cx="6400800" cy="1273050"/>
          </a:xfrm>
        </p:spPr>
        <p:txBody>
          <a:bodyPr anchor="b">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513158" y="3849736"/>
            <a:ext cx="6401993" cy="645300"/>
          </a:xfrm>
        </p:spPr>
        <p:txBody>
          <a:bodyPr anchor="t">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41745926"/>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60" y="514350"/>
            <a:ext cx="6858000" cy="2057400"/>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13159" y="2946400"/>
            <a:ext cx="6400801" cy="78740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13159" y="3733800"/>
            <a:ext cx="6400801" cy="76200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11" name="TextBox 10"/>
          <p:cNvSpPr txBox="1"/>
          <p:nvPr/>
        </p:nvSpPr>
        <p:spPr>
          <a:xfrm>
            <a:off x="398859" y="609167"/>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2" name="TextBox 11"/>
          <p:cNvSpPr txBox="1"/>
          <p:nvPr/>
        </p:nvSpPr>
        <p:spPr>
          <a:xfrm>
            <a:off x="7714059" y="2076451"/>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3811778528"/>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3160" y="514350"/>
            <a:ext cx="7543800" cy="20574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13159" y="2946401"/>
            <a:ext cx="6400800" cy="62865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13159" y="3575049"/>
            <a:ext cx="6400801" cy="92075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72138792"/>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797172777"/>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909" y="514350"/>
            <a:ext cx="1543050" cy="3429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4350" y="514350"/>
            <a:ext cx="5867400" cy="398145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30157059"/>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dk2"/>
        </a:solidFill>
        <a:effectLst/>
      </p:bgPr>
    </p:bg>
    <p:spTree>
      <p:nvGrpSpPr>
        <p:cNvPr id="1" name="Shape 95"/>
        <p:cNvGrpSpPr/>
        <p:nvPr/>
      </p:nvGrpSpPr>
      <p:grpSpPr>
        <a:xfrm>
          <a:off x="0" y="0"/>
          <a:ext cx="0" cy="0"/>
          <a:chOff x="0" y="0"/>
          <a:chExt cx="0" cy="0"/>
        </a:xfrm>
      </p:grpSpPr>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1564782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085850"/>
            <a:ext cx="6619244" cy="2497186"/>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66216" y="3583035"/>
            <a:ext cx="6619244" cy="646065"/>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8/28/2020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51048183"/>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8/28/2020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7623967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146300"/>
            <a:ext cx="6619243" cy="1436735"/>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all">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8/28/2020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52835139"/>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485" y="1545432"/>
            <a:ext cx="3297254" cy="314682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0870" y="1542069"/>
            <a:ext cx="3297256" cy="315018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8/28/2020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45636618"/>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485"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7485"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0872"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240872"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8/28/2020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209378371"/>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8/28/2020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58011973"/>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8/28/2020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909186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085850"/>
            <a:ext cx="2550798" cy="108585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588462" y="1085850"/>
            <a:ext cx="3896998" cy="3429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215" y="2346961"/>
            <a:ext cx="2550797" cy="21716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8/28/2020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25161307"/>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390644"/>
            <a:ext cx="3819680" cy="1181106"/>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2160" y="857250"/>
            <a:ext cx="2400300"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6" y="2743200"/>
            <a:ext cx="3813734" cy="10287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72186266"/>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3600440"/>
            <a:ext cx="6619243"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514350"/>
            <a:ext cx="6619244" cy="27305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7" y="4025494"/>
            <a:ext cx="6619242"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87043082"/>
      </p:ext>
    </p:extLst>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085850"/>
            <a:ext cx="6619244" cy="1485900"/>
          </a:xfrm>
        </p:spPr>
        <p:txBody>
          <a:bodyPr/>
          <a:lstStyle>
            <a:lvl1pPr>
              <a:defRPr sz="3600"/>
            </a:lvl1pPr>
          </a:lstStyle>
          <a:p>
            <a:r>
              <a:rPr lang="en-US"/>
              <a:t>Click to edit Master title style</a:t>
            </a:r>
            <a:endParaRPr lang="en-US" dirty="0"/>
          </a:p>
        </p:txBody>
      </p:sp>
      <p:sp>
        <p:nvSpPr>
          <p:cNvPr id="8" name="Text Placeholder 3"/>
          <p:cNvSpPr>
            <a:spLocks noGrp="1"/>
          </p:cNvSpPr>
          <p:nvPr>
            <p:ph type="body" sz="half" idx="2"/>
          </p:nvPr>
        </p:nvSpPr>
        <p:spPr>
          <a:xfrm>
            <a:off x="866216" y="2743200"/>
            <a:ext cx="6619244" cy="177165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13806072"/>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085850"/>
            <a:ext cx="5999486" cy="1742531"/>
          </a:xfrm>
        </p:spPr>
        <p:txBody>
          <a:bodyPr/>
          <a:lstStyle>
            <a:lvl1pPr>
              <a:defRPr sz="3600"/>
            </a:lvl1pPr>
          </a:lstStyle>
          <a:p>
            <a:r>
              <a:rPr lang="en-US"/>
              <a:t>Click to edit Master title style</a:t>
            </a:r>
            <a:endParaRPr lang="en-US" dirty="0"/>
          </a:p>
        </p:txBody>
      </p:sp>
      <p:sp>
        <p:nvSpPr>
          <p:cNvPr id="11" name="Text Placeholder 3"/>
          <p:cNvSpPr>
            <a:spLocks noGrp="1"/>
          </p:cNvSpPr>
          <p:nvPr>
            <p:ph type="body" sz="half" idx="14"/>
          </p:nvPr>
        </p:nvSpPr>
        <p:spPr>
          <a:xfrm>
            <a:off x="1447800" y="2828380"/>
            <a:ext cx="5459737" cy="256631"/>
          </a:xfrm>
        </p:spPr>
        <p:txBody>
          <a:bodyPr vert="horz" lIns="91440" tIns="45720" rIns="91440" bIns="45720" rtlCol="0" anchor="t">
            <a:normAutofit/>
          </a:bodyPr>
          <a:lstStyle>
            <a:lvl1pPr marL="0" indent="0">
              <a:buNone/>
              <a:defRPr lang="en-US" sz="105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buNone/>
            </a:pPr>
            <a:r>
              <a:rPr lang="en-US"/>
              <a:t>Click to edit Master text styles</a:t>
            </a:r>
          </a:p>
        </p:txBody>
      </p:sp>
      <p:sp>
        <p:nvSpPr>
          <p:cNvPr id="10" name="Text Placeholder 3"/>
          <p:cNvSpPr>
            <a:spLocks noGrp="1"/>
          </p:cNvSpPr>
          <p:nvPr>
            <p:ph type="body" sz="half" idx="2"/>
          </p:nvPr>
        </p:nvSpPr>
        <p:spPr>
          <a:xfrm>
            <a:off x="866216" y="3262993"/>
            <a:ext cx="6619244" cy="12573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12" name="TextBox 11"/>
          <p:cNvSpPr txBox="1"/>
          <p:nvPr/>
        </p:nvSpPr>
        <p:spPr>
          <a:xfrm>
            <a:off x="673721" y="728440"/>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
        <p:nvSpPr>
          <p:cNvPr id="15" name="TextBox 14"/>
          <p:cNvSpPr txBox="1"/>
          <p:nvPr/>
        </p:nvSpPr>
        <p:spPr>
          <a:xfrm>
            <a:off x="6997868" y="1960341"/>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365614333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2343151"/>
            <a:ext cx="6619245" cy="1239885"/>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none">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45724528"/>
      </p:ext>
    </p:extLst>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74710" y="1485900"/>
            <a:ext cx="2210150"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ext Placeholder 3"/>
          <p:cNvSpPr>
            <a:spLocks noGrp="1"/>
          </p:cNvSpPr>
          <p:nvPr>
            <p:ph type="body" sz="half" idx="15"/>
          </p:nvPr>
        </p:nvSpPr>
        <p:spPr>
          <a:xfrm>
            <a:off x="489347" y="2000250"/>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2745" y="1485900"/>
            <a:ext cx="2202181"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3"/>
          <p:cNvSpPr>
            <a:spLocks noGrp="1"/>
          </p:cNvSpPr>
          <p:nvPr>
            <p:ph type="body" sz="half" idx="16"/>
          </p:nvPr>
        </p:nvSpPr>
        <p:spPr>
          <a:xfrm>
            <a:off x="2904829" y="2000250"/>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5" y="1485900"/>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Text Placeholder 3"/>
          <p:cNvSpPr>
            <a:spLocks noGrp="1"/>
          </p:cNvSpPr>
          <p:nvPr>
            <p:ph type="body" sz="half" idx="17"/>
          </p:nvPr>
        </p:nvSpPr>
        <p:spPr>
          <a:xfrm>
            <a:off x="5343525" y="2000250"/>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8/28/2020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47417778"/>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89347" y="3188212"/>
            <a:ext cx="2205038"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9" name="Picture Placeholder 2"/>
          <p:cNvSpPr>
            <a:spLocks noGrp="1" noChangeAspect="1"/>
          </p:cNvSpPr>
          <p:nvPr>
            <p:ph type="pic" idx="15"/>
          </p:nvPr>
        </p:nvSpPr>
        <p:spPr>
          <a:xfrm>
            <a:off x="489347" y="1657350"/>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489347" y="3620409"/>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7032" y="3188212"/>
            <a:ext cx="219789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0" name="Picture Placeholder 2"/>
          <p:cNvSpPr>
            <a:spLocks noGrp="1" noChangeAspect="1"/>
          </p:cNvSpPr>
          <p:nvPr>
            <p:ph type="pic" idx="21"/>
          </p:nvPr>
        </p:nvSpPr>
        <p:spPr>
          <a:xfrm>
            <a:off x="2917031" y="1657350"/>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2916016" y="3620408"/>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5" y="3188212"/>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1" name="Picture Placeholder 2"/>
          <p:cNvSpPr>
            <a:spLocks noGrp="1" noChangeAspect="1"/>
          </p:cNvSpPr>
          <p:nvPr>
            <p:ph type="pic" idx="22"/>
          </p:nvPr>
        </p:nvSpPr>
        <p:spPr>
          <a:xfrm>
            <a:off x="5343525" y="1657350"/>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343432" y="3620406"/>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9" name="Straight Connector 18"/>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8/28/2020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69739576"/>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08018929"/>
      </p:ext>
    </p:extLst>
  </p:cSld>
  <p:clrMapOvr>
    <a:masterClrMapping/>
  </p:clrMapOvr>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322660"/>
            <a:ext cx="1314451" cy="4369594"/>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348" y="665561"/>
            <a:ext cx="5567362" cy="40266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57277229"/>
      </p:ext>
    </p:extLst>
  </p:cSld>
  <p:clrMapOvr>
    <a:masterClrMapping/>
  </p:clrMapOvr>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2"/>
        </a:solidFill>
        <a:effectLst/>
      </p:bgPr>
    </p:bg>
    <p:spTree>
      <p:nvGrpSpPr>
        <p:cNvPr id="1" name="Shape 49"/>
        <p:cNvGrpSpPr/>
        <p:nvPr/>
      </p:nvGrpSpPr>
      <p:grpSpPr>
        <a:xfrm>
          <a:off x="0" y="0"/>
          <a:ext cx="0" cy="0"/>
          <a:chOff x="0" y="0"/>
          <a:chExt cx="0" cy="0"/>
        </a:xfrm>
      </p:grpSpPr>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248960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3200"/>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lvl1pPr marL="457200" lvl="0" indent="-228600" rtl="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theme" Target="../theme/theme3.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21" Type="http://schemas.openxmlformats.org/officeDocument/2006/relationships/image" Target="../media/image3.png"/><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image" Target="../media/image2.png"/><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image" Target="../media/image5.png"/><Relationship Id="rId10" Type="http://schemas.openxmlformats.org/officeDocument/2006/relationships/slideLayout" Target="../slideLayouts/slideLayout57.xml"/><Relationship Id="rId19" Type="http://schemas.openxmlformats.org/officeDocument/2006/relationships/theme" Target="../theme/theme4.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Autofit/>
          </a:bodyPr>
          <a:lstStyle>
            <a:lvl1pPr marL="457200" lvl="0" indent="-311150" rtl="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rtl="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Nunito"/>
                <a:ea typeface="Nunito"/>
                <a:cs typeface="Nunito"/>
                <a:sym typeface="Nunito"/>
              </a:defRPr>
            </a:lvl1pPr>
            <a:lvl2pPr lvl="1" algn="r" rtl="0">
              <a:buNone/>
              <a:defRPr sz="1000">
                <a:solidFill>
                  <a:schemeClr val="dk2"/>
                </a:solidFill>
                <a:latin typeface="Nunito"/>
                <a:ea typeface="Nunito"/>
                <a:cs typeface="Nunito"/>
                <a:sym typeface="Nunito"/>
              </a:defRPr>
            </a:lvl2pPr>
            <a:lvl3pPr lvl="2" algn="r" rtl="0">
              <a:buNone/>
              <a:defRPr sz="1000">
                <a:solidFill>
                  <a:schemeClr val="dk2"/>
                </a:solidFill>
                <a:latin typeface="Nunito"/>
                <a:ea typeface="Nunito"/>
                <a:cs typeface="Nunito"/>
                <a:sym typeface="Nunito"/>
              </a:defRPr>
            </a:lvl3pPr>
            <a:lvl4pPr lvl="3" algn="r" rtl="0">
              <a:buNone/>
              <a:defRPr sz="1000">
                <a:solidFill>
                  <a:schemeClr val="dk2"/>
                </a:solidFill>
                <a:latin typeface="Nunito"/>
                <a:ea typeface="Nunito"/>
                <a:cs typeface="Nunito"/>
                <a:sym typeface="Nunito"/>
              </a:defRPr>
            </a:lvl4pPr>
            <a:lvl5pPr lvl="4" algn="r" rtl="0">
              <a:buNone/>
              <a:defRPr sz="1000">
                <a:solidFill>
                  <a:schemeClr val="dk2"/>
                </a:solidFill>
                <a:latin typeface="Nunito"/>
                <a:ea typeface="Nunito"/>
                <a:cs typeface="Nunito"/>
                <a:sym typeface="Nunito"/>
              </a:defRPr>
            </a:lvl5pPr>
            <a:lvl6pPr lvl="5" algn="r" rtl="0">
              <a:buNone/>
              <a:defRPr sz="1000">
                <a:solidFill>
                  <a:schemeClr val="dk2"/>
                </a:solidFill>
                <a:latin typeface="Nunito"/>
                <a:ea typeface="Nunito"/>
                <a:cs typeface="Nunito"/>
                <a:sym typeface="Nunito"/>
              </a:defRPr>
            </a:lvl6pPr>
            <a:lvl7pPr lvl="6" algn="r" rtl="0">
              <a:buNone/>
              <a:defRPr sz="1000">
                <a:solidFill>
                  <a:schemeClr val="dk2"/>
                </a:solidFill>
                <a:latin typeface="Nunito"/>
                <a:ea typeface="Nunito"/>
                <a:cs typeface="Nunito"/>
                <a:sym typeface="Nunito"/>
              </a:defRPr>
            </a:lvl7pPr>
            <a:lvl8pPr lvl="7" algn="r" rtl="0">
              <a:buNone/>
              <a:defRPr sz="1000">
                <a:solidFill>
                  <a:schemeClr val="dk2"/>
                </a:solidFill>
                <a:latin typeface="Nunito"/>
                <a:ea typeface="Nunito"/>
                <a:cs typeface="Nunito"/>
                <a:sym typeface="Nunito"/>
              </a:defRPr>
            </a:lvl8pPr>
            <a:lvl9pPr lvl="8" algn="r" rtl="0">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9144000" cy="51435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866216" y="730251"/>
            <a:ext cx="6571060" cy="53022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216" y="1952625"/>
            <a:ext cx="6571060" cy="25622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89829" y="4793879"/>
            <a:ext cx="742949" cy="228599"/>
          </a:xfrm>
          <a:prstGeom prst="rect">
            <a:avLst/>
          </a:prstGeom>
        </p:spPr>
        <p:txBody>
          <a:bodyPr vert="horz" lIns="91440" tIns="45720" rIns="91440" bIns="45720" rtlCol="0" anchor="ctr"/>
          <a:lstStyle>
            <a:lvl1pPr algn="r">
              <a:defRPr sz="750" b="1" i="0">
                <a:solidFill>
                  <a:schemeClr val="accent1"/>
                </a:solidFill>
              </a:defRPr>
            </a:lvl1pPr>
          </a:lstStyle>
          <a:p>
            <a:fld id="{2BE451C3-0FF4-47C4-B829-773ADF60F88C}" type="datetimeFigureOut">
              <a:rPr lang="en-US" dirty="0"/>
              <a:t>8/28/2020</a:t>
            </a:fld>
            <a:endParaRPr lang="en-US" dirty="0"/>
          </a:p>
        </p:txBody>
      </p:sp>
      <p:sp>
        <p:nvSpPr>
          <p:cNvPr id="5" name="Footer Placeholder 4"/>
          <p:cNvSpPr>
            <a:spLocks noGrp="1"/>
          </p:cNvSpPr>
          <p:nvPr>
            <p:ph type="ftr" sz="quarter" idx="3"/>
          </p:nvPr>
        </p:nvSpPr>
        <p:spPr>
          <a:xfrm>
            <a:off x="420833" y="4793879"/>
            <a:ext cx="2894846" cy="228601"/>
          </a:xfrm>
          <a:prstGeom prst="rect">
            <a:avLst/>
          </a:prstGeom>
        </p:spPr>
        <p:txBody>
          <a:bodyPr vert="horz" lIns="91440" tIns="45720" rIns="91440" bIns="45720" rtlCol="0" anchor="ctr"/>
          <a:lstStyle>
            <a:lvl1pPr algn="l">
              <a:defRPr sz="750" b="1" i="0">
                <a:solidFill>
                  <a:schemeClr val="accent1"/>
                </a:solidFill>
              </a:defRPr>
            </a:lvl1pPr>
          </a:lstStyle>
          <a:p>
            <a:r>
              <a:rPr lang="en-US" dirty="0"/>
              <a:t>
              </a:t>
            </a:r>
          </a:p>
        </p:txBody>
      </p:sp>
      <p:sp>
        <p:nvSpPr>
          <p:cNvPr id="21" name="Rectangle 20"/>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2100" b="0" i="0">
                <a:solidFill>
                  <a:schemeClr val="bg1"/>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2748911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ftr="0" dt="0"/>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905227" y="2222500"/>
            <a:ext cx="2236394" cy="2406650"/>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13159" y="3365499"/>
            <a:ext cx="6400800" cy="11303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3159" y="514351"/>
            <a:ext cx="6400800" cy="271145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28309" y="4629150"/>
            <a:ext cx="1200150" cy="273844"/>
          </a:xfrm>
          <a:prstGeom prst="rect">
            <a:avLst/>
          </a:prstGeom>
        </p:spPr>
        <p:txBody>
          <a:bodyPr vert="horz" lIns="91440" tIns="45720" rIns="91440" bIns="45720" rtlCol="0" anchor="t"/>
          <a:lstStyle>
            <a:lvl1pPr algn="r">
              <a:defRPr sz="750" b="0" i="0">
                <a:solidFill>
                  <a:schemeClr val="bg2">
                    <a:lumMod val="50000"/>
                  </a:schemeClr>
                </a:solidFill>
                <a:effectLst/>
                <a:latin typeface="+mn-lt"/>
              </a:defRPr>
            </a:lvl1pPr>
          </a:lstStyle>
          <a:p>
            <a:fld id="{B61BEF0D-F0BB-DE4B-95CE-6DB70DBA9567}" type="datetimeFigureOut">
              <a:rPr lang="en-US" dirty="0"/>
              <a:pPr/>
              <a:t>8/28/2020</a:t>
            </a:fld>
            <a:endParaRPr lang="en-US" dirty="0"/>
          </a:p>
        </p:txBody>
      </p:sp>
      <p:sp>
        <p:nvSpPr>
          <p:cNvPr id="5" name="Footer Placeholder 4"/>
          <p:cNvSpPr>
            <a:spLocks noGrp="1"/>
          </p:cNvSpPr>
          <p:nvPr>
            <p:ph type="ftr" sz="quarter" idx="3"/>
          </p:nvPr>
        </p:nvSpPr>
        <p:spPr>
          <a:xfrm>
            <a:off x="513159" y="4629150"/>
            <a:ext cx="5657850" cy="273844"/>
          </a:xfrm>
          <a:prstGeom prst="rect">
            <a:avLst/>
          </a:prstGeom>
        </p:spPr>
        <p:txBody>
          <a:bodyPr vert="horz" lIns="91440" tIns="45720" rIns="91440" bIns="45720" rtlCol="0" anchor="t"/>
          <a:lstStyle>
            <a:lvl1pPr algn="l">
              <a:defRPr sz="75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7772400" y="4183857"/>
            <a:ext cx="856684" cy="502444"/>
          </a:xfrm>
          <a:prstGeom prst="rect">
            <a:avLst/>
          </a:prstGeom>
        </p:spPr>
        <p:txBody>
          <a:bodyPr vert="horz" lIns="91440" tIns="45720" rIns="91440" bIns="45720" rtlCol="0" anchor="b"/>
          <a:lstStyle>
            <a:lvl1pPr algn="r">
              <a:defRPr sz="2400" b="0" i="0">
                <a:solidFill>
                  <a:schemeClr val="bg2">
                    <a:lumMod val="50000"/>
                  </a:schemeClr>
                </a:solidFill>
                <a:effectLst/>
                <a:latin typeface="+mn-lt"/>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06316410"/>
      </p:ext>
    </p:extLst>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hf sldNum="0" hdr="0" ftr="0" dt="0"/>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500" kern="1200" cap="none">
          <a:solidFill>
            <a:schemeClr val="bg2">
              <a:lumMod val="7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350" kern="1200" cap="none">
          <a:solidFill>
            <a:schemeClr val="bg2">
              <a:lumMod val="7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200" kern="1200" cap="none">
          <a:solidFill>
            <a:schemeClr val="bg2">
              <a:lumMod val="7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002264"/>
            <a:ext cx="3027759" cy="3141236"/>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169261"/>
            <a:ext cx="1141809" cy="1774090"/>
          </a:xfrm>
          <a:prstGeom prst="rect">
            <a:avLst/>
          </a:prstGeom>
        </p:spPr>
      </p:pic>
      <p:sp>
        <p:nvSpPr>
          <p:cNvPr id="16" name="Oval 15"/>
          <p:cNvSpPr/>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5999560" y="1"/>
            <a:ext cx="1202540" cy="856055"/>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6454408" y="4572000"/>
            <a:ext cx="745301" cy="571500"/>
          </a:xfrm>
          <a:prstGeom prst="rect">
            <a:avLst/>
          </a:prstGeom>
        </p:spPr>
      </p:pic>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339538"/>
            <a:ext cx="7053542" cy="1050398"/>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484" y="1539689"/>
            <a:ext cx="6709906" cy="31466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616730" y="1343026"/>
            <a:ext cx="74294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4AAD347D-5ACD-4C99-B74B-A9C85AD731AF}" type="datetimeFigureOut">
              <a:rPr lang="en-US" dirty="0"/>
              <a:t>8/28/2020</a:t>
            </a:fld>
            <a:endParaRPr lang="en-US" dirty="0"/>
          </a:p>
        </p:txBody>
      </p:sp>
      <p:sp>
        <p:nvSpPr>
          <p:cNvPr id="5" name="Footer Placeholder 4"/>
          <p:cNvSpPr>
            <a:spLocks noGrp="1"/>
          </p:cNvSpPr>
          <p:nvPr>
            <p:ph type="ftr" sz="quarter" idx="3"/>
          </p:nvPr>
        </p:nvSpPr>
        <p:spPr>
          <a:xfrm rot="5400000">
            <a:off x="6713680" y="2418973"/>
            <a:ext cx="2894846"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2100" b="0" i="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757629791"/>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Lst>
  <p:hf sldNum="0" hdr="0" ftr="0" dt="0"/>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bg2">
            <a:lumMod val="40000"/>
            <a:lumOff val="60000"/>
          </a:schemeClr>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5pPr>
      <a:lvl6pPr marL="187950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9.xml"/><Relationship Id="rId1" Type="http://schemas.openxmlformats.org/officeDocument/2006/relationships/tags" Target="../tags/tag2.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7.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7.xml"/><Relationship Id="rId7"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5.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2A3990"/>
                </a:solidFill>
                <a:latin typeface="Roboto"/>
                <a:ea typeface="Roboto"/>
                <a:cs typeface="Roboto"/>
                <a:sym typeface="Roboto"/>
              </a:rPr>
              <a:t>সবার প্রতি আন্তরিক ভালবাসা ও শুভেচ্ছা রইল</a:t>
            </a:r>
            <a:endParaRPr dirty="0">
              <a:solidFill>
                <a:srgbClr val="2A3990"/>
              </a:solidFill>
              <a:latin typeface="Roboto"/>
              <a:ea typeface="Roboto"/>
              <a:cs typeface="Roboto"/>
              <a:sym typeface="Roboto"/>
            </a:endParaRPr>
          </a:p>
          <a:p>
            <a:pPr marL="0" lvl="0" indent="0" algn="l" rtl="0">
              <a:spcBef>
                <a:spcPts val="0"/>
              </a:spcBef>
              <a:spcAft>
                <a:spcPts val="0"/>
              </a:spcAft>
              <a:buNone/>
            </a:pPr>
            <a:endParaRPr dirty="0"/>
          </a:p>
        </p:txBody>
      </p:sp>
      <p:sp>
        <p:nvSpPr>
          <p:cNvPr id="129" name="Google Shape;129;p13"/>
          <p:cNvSpPr txBox="1">
            <a:spLocks noGrp="1"/>
          </p:cNvSpPr>
          <p:nvPr>
            <p:ph type="body" idx="1"/>
          </p:nvPr>
        </p:nvSpPr>
        <p:spPr>
          <a:xfrm>
            <a:off x="819150" y="2421200"/>
            <a:ext cx="3686100" cy="201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b="1" dirty="0">
                <a:solidFill>
                  <a:srgbClr val="434343"/>
                </a:solidFill>
                <a:latin typeface="Roboto"/>
                <a:ea typeface="Roboto"/>
                <a:cs typeface="Roboto"/>
                <a:sym typeface="Roboto"/>
              </a:rPr>
              <a:t>শুরুতেই লাল গোলাপের শুভেচ্ছা</a:t>
            </a:r>
            <a:endParaRPr sz="1500" b="1" dirty="0">
              <a:solidFill>
                <a:srgbClr val="434343"/>
              </a:solidFill>
              <a:latin typeface="Roboto"/>
              <a:ea typeface="Roboto"/>
              <a:cs typeface="Roboto"/>
              <a:sym typeface="Roboto"/>
            </a:endParaRPr>
          </a:p>
          <a:p>
            <a:pPr marL="0" lvl="0" indent="0" algn="l" rtl="0">
              <a:spcBef>
                <a:spcPts val="1600"/>
              </a:spcBef>
              <a:spcAft>
                <a:spcPts val="1600"/>
              </a:spcAft>
              <a:buNone/>
            </a:pPr>
            <a:endParaRPr dirty="0"/>
          </a:p>
        </p:txBody>
      </p:sp>
      <p:sp>
        <p:nvSpPr>
          <p:cNvPr id="130" name="Google Shape;130;p13"/>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31" name="Google Shape;131;p13"/>
          <p:cNvPicPr preferRelativeResize="0"/>
          <p:nvPr/>
        </p:nvPicPr>
        <p:blipFill>
          <a:blip r:embed="rId4">
            <a:alphaModFix/>
          </a:blip>
          <a:stretch>
            <a:fillRect/>
          </a:stretch>
        </p:blipFill>
        <p:spPr>
          <a:xfrm>
            <a:off x="4638675" y="1777038"/>
            <a:ext cx="4133100" cy="2875375"/>
          </a:xfrm>
          <a:prstGeom prst="rect">
            <a:avLst/>
          </a:prstGeom>
          <a:noFill/>
          <a:ln>
            <a:noFill/>
          </a:ln>
        </p:spPr>
      </p:pic>
    </p:spTree>
    <p:custDataLst>
      <p:tags r:id="rId1"/>
    </p:custDataLst>
  </p:cSld>
  <p:clrMapOvr>
    <a:masterClrMapping/>
  </p:clrMapOvr>
  <p:transition spd="slow" advTm="4495">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down)">
                                      <p:cBhvr>
                                        <p:cTn id="7" dur="500"/>
                                        <p:tgtEl>
                                          <p:spTgt spid="1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9">
                                            <p:txEl>
                                              <p:pRg st="0" end="0"/>
                                            </p:txEl>
                                          </p:spTgt>
                                        </p:tgtEl>
                                        <p:attrNameLst>
                                          <p:attrName>style.visibility</p:attrName>
                                        </p:attrNameLst>
                                      </p:cBhvr>
                                      <p:to>
                                        <p:strVal val="visible"/>
                                      </p:to>
                                    </p:set>
                                    <p:animEffect transition="in" filter="fade">
                                      <p:cBhvr>
                                        <p:cTn id="12" dur="500"/>
                                        <p:tgtEl>
                                          <p:spTgt spid="12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1"/>
                                        </p:tgtEl>
                                        <p:attrNameLst>
                                          <p:attrName>style.visibility</p:attrName>
                                        </p:attrNameLst>
                                      </p:cBhvr>
                                      <p:to>
                                        <p:strVal val="visible"/>
                                      </p:to>
                                    </p:set>
                                    <p:animEffect transition="in" filter="wipe(down)">
                                      <p:cBhvr>
                                        <p:cTn id="17"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1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2A3990"/>
                </a:solidFill>
                <a:latin typeface="Roboto"/>
                <a:ea typeface="Roboto"/>
                <a:cs typeface="Roboto"/>
                <a:sym typeface="Roboto"/>
              </a:rPr>
              <a:t>                           </a:t>
            </a:r>
            <a:r>
              <a:rPr lang="en" dirty="0">
                <a:solidFill>
                  <a:schemeClr val="bg1"/>
                </a:solidFill>
                <a:latin typeface="Roboto"/>
                <a:ea typeface="Roboto"/>
                <a:cs typeface="Roboto"/>
                <a:sym typeface="Roboto"/>
              </a:rPr>
              <a:t>শিক্ষক পরিচিতি</a:t>
            </a:r>
            <a:endParaRPr dirty="0">
              <a:solidFill>
                <a:schemeClr val="bg1"/>
              </a:solidFill>
              <a:latin typeface="Roboto"/>
              <a:ea typeface="Roboto"/>
              <a:cs typeface="Roboto"/>
              <a:sym typeface="Roboto"/>
            </a:endParaRPr>
          </a:p>
          <a:p>
            <a:pPr marL="0" lvl="0" indent="0" algn="l" rtl="0">
              <a:spcBef>
                <a:spcPts val="0"/>
              </a:spcBef>
              <a:spcAft>
                <a:spcPts val="0"/>
              </a:spcAft>
              <a:buNone/>
            </a:pPr>
            <a:r>
              <a:rPr lang="en" sz="1800" dirty="0">
                <a:solidFill>
                  <a:schemeClr val="bg1"/>
                </a:solidFill>
                <a:latin typeface="Roboto"/>
                <a:ea typeface="Roboto"/>
                <a:cs typeface="Roboto"/>
                <a:sym typeface="Roboto"/>
              </a:rPr>
              <a:t>                                           মোমিন নগর মাধ্যমিক বিদ্যালয়</a:t>
            </a:r>
            <a:endParaRPr sz="1800" dirty="0">
              <a:solidFill>
                <a:schemeClr val="bg1"/>
              </a:solidFill>
              <a:latin typeface="Roboto"/>
              <a:ea typeface="Roboto"/>
              <a:cs typeface="Roboto"/>
              <a:sym typeface="Roboto"/>
            </a:endParaRPr>
          </a:p>
          <a:p>
            <a:pPr marL="0" lvl="0" indent="0" algn="l" rtl="0">
              <a:spcBef>
                <a:spcPts val="0"/>
              </a:spcBef>
              <a:spcAft>
                <a:spcPts val="0"/>
              </a:spcAft>
              <a:buNone/>
            </a:pPr>
            <a:endParaRPr dirty="0"/>
          </a:p>
        </p:txBody>
      </p:sp>
      <p:sp>
        <p:nvSpPr>
          <p:cNvPr id="137" name="Google Shape;137;p14"/>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rgbClr val="434343"/>
                </a:solidFill>
                <a:latin typeface="Roboto"/>
                <a:ea typeface="Roboto"/>
                <a:cs typeface="Roboto"/>
                <a:sym typeface="Roboto"/>
              </a:rPr>
              <a:t>নাম ঃওয়াজিয়ার রহমান</a:t>
            </a:r>
            <a:endParaRPr sz="1600" dirty="0">
              <a:solidFill>
                <a:srgbClr val="434343"/>
              </a:solidFill>
              <a:latin typeface="Roboto"/>
              <a:ea typeface="Roboto"/>
              <a:cs typeface="Roboto"/>
              <a:sym typeface="Roboto"/>
            </a:endParaRPr>
          </a:p>
          <a:p>
            <a:pPr marL="0" lvl="0" indent="0" algn="l" rtl="0">
              <a:spcBef>
                <a:spcPts val="1600"/>
              </a:spcBef>
              <a:spcAft>
                <a:spcPts val="0"/>
              </a:spcAft>
              <a:buNone/>
            </a:pPr>
            <a:r>
              <a:rPr lang="en" sz="1600" dirty="0">
                <a:solidFill>
                  <a:srgbClr val="434343"/>
                </a:solidFill>
                <a:latin typeface="Roboto"/>
                <a:ea typeface="Roboto"/>
                <a:cs typeface="Roboto"/>
                <a:sym typeface="Roboto"/>
              </a:rPr>
              <a:t>পদবিঃট্রেড ইন্সট্রাক্টর</a:t>
            </a:r>
            <a:r>
              <a:rPr lang="en" sz="1400" dirty="0">
                <a:solidFill>
                  <a:srgbClr val="434343"/>
                </a:solidFill>
                <a:latin typeface="Roboto"/>
                <a:ea typeface="Roboto"/>
                <a:cs typeface="Roboto"/>
                <a:sym typeface="Roboto"/>
              </a:rPr>
              <a:t>(কম্পিউটার ও তথ্য প্রযুক্তি)</a:t>
            </a:r>
            <a:endParaRPr sz="1200" dirty="0">
              <a:solidFill>
                <a:srgbClr val="434343"/>
              </a:solidFill>
              <a:latin typeface="Roboto"/>
              <a:ea typeface="Roboto"/>
              <a:cs typeface="Roboto"/>
              <a:sym typeface="Roboto"/>
            </a:endParaRPr>
          </a:p>
          <a:p>
            <a:pPr marL="0" lvl="0" indent="0" algn="l" rtl="0">
              <a:spcBef>
                <a:spcPts val="1600"/>
              </a:spcBef>
              <a:spcAft>
                <a:spcPts val="0"/>
              </a:spcAft>
              <a:buNone/>
            </a:pPr>
            <a:r>
              <a:rPr lang="en" sz="1600" dirty="0">
                <a:solidFill>
                  <a:srgbClr val="434343"/>
                </a:solidFill>
                <a:latin typeface="Roboto"/>
                <a:ea typeface="Roboto"/>
                <a:cs typeface="Roboto"/>
                <a:sym typeface="Roboto"/>
              </a:rPr>
              <a:t>মোমিন নগর মাধ্যমিক বিদ্যালয় নওদাগ্রাম সদর যশোর</a:t>
            </a:r>
            <a:endParaRPr sz="1600" dirty="0">
              <a:solidFill>
                <a:srgbClr val="434343"/>
              </a:solidFill>
              <a:latin typeface="Roboto"/>
              <a:ea typeface="Roboto"/>
              <a:cs typeface="Roboto"/>
              <a:sym typeface="Roboto"/>
            </a:endParaRPr>
          </a:p>
          <a:p>
            <a:pPr marL="0" lvl="0" indent="0" algn="l" rtl="0">
              <a:spcBef>
                <a:spcPts val="1600"/>
              </a:spcBef>
              <a:spcAft>
                <a:spcPts val="0"/>
              </a:spcAft>
              <a:buClr>
                <a:srgbClr val="2A3990"/>
              </a:buClr>
              <a:buSzPts val="1100"/>
              <a:buFont typeface="Arial"/>
              <a:buNone/>
            </a:pPr>
            <a:r>
              <a:rPr lang="en" sz="1600" dirty="0">
                <a:solidFill>
                  <a:srgbClr val="434343"/>
                </a:solidFill>
                <a:latin typeface="Roboto"/>
                <a:ea typeface="Roboto"/>
                <a:cs typeface="Roboto"/>
                <a:sym typeface="Roboto"/>
              </a:rPr>
              <a:t>মোবাইলঃ০১৯১২৯৭৯৩৯৯</a:t>
            </a:r>
            <a:endParaRPr sz="1600" dirty="0">
              <a:solidFill>
                <a:srgbClr val="434343"/>
              </a:solidFill>
              <a:latin typeface="Roboto"/>
              <a:ea typeface="Roboto"/>
              <a:cs typeface="Roboto"/>
              <a:sym typeface="Roboto"/>
            </a:endParaRPr>
          </a:p>
          <a:p>
            <a:pPr marL="0" lvl="0" indent="0" algn="l" rtl="0">
              <a:spcBef>
                <a:spcPts val="1600"/>
              </a:spcBef>
              <a:spcAft>
                <a:spcPts val="1600"/>
              </a:spcAft>
              <a:buNone/>
            </a:pPr>
            <a:endParaRPr dirty="0"/>
          </a:p>
        </p:txBody>
      </p:sp>
      <p:pic>
        <p:nvPicPr>
          <p:cNvPr id="138" name="Google Shape;138;p14"/>
          <p:cNvPicPr preferRelativeResize="0"/>
          <p:nvPr/>
        </p:nvPicPr>
        <p:blipFill>
          <a:blip r:embed="rId4">
            <a:alphaModFix/>
          </a:blip>
          <a:stretch>
            <a:fillRect/>
          </a:stretch>
        </p:blipFill>
        <p:spPr>
          <a:xfrm>
            <a:off x="5281500" y="1880800"/>
            <a:ext cx="2508999" cy="2667876"/>
          </a:xfrm>
          <a:prstGeom prst="rect">
            <a:avLst/>
          </a:prstGeom>
          <a:noFill/>
          <a:ln>
            <a:noFill/>
          </a:ln>
        </p:spPr>
      </p:pic>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Tm="2194">
        <p:fade/>
      </p:transition>
    </mc:Choice>
    <mc:Fallback>
      <p:transition spd="med" advTm="219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randombar(horizontal)">
                                      <p:cBhvr>
                                        <p:cTn id="11" dur="500"/>
                                        <p:tgtEl>
                                          <p:spTgt spid="13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137">
                                            <p:txEl>
                                              <p:pRg st="1" end="1"/>
                                            </p:txEl>
                                          </p:spTgt>
                                        </p:tgtEl>
                                        <p:attrNameLst>
                                          <p:attrName>style.visibility</p:attrName>
                                        </p:attrNameLst>
                                      </p:cBhvr>
                                      <p:to>
                                        <p:strVal val="visible"/>
                                      </p:to>
                                    </p:set>
                                    <p:animEffect transition="in" filter="randombar(horizontal)">
                                      <p:cBhvr>
                                        <p:cTn id="16" dur="500"/>
                                        <p:tgtEl>
                                          <p:spTgt spid="13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37">
                                            <p:txEl>
                                              <p:pRg st="2" end="2"/>
                                            </p:txEl>
                                          </p:spTgt>
                                        </p:tgtEl>
                                        <p:attrNameLst>
                                          <p:attrName>style.visibility</p:attrName>
                                        </p:attrNameLst>
                                      </p:cBhvr>
                                      <p:to>
                                        <p:strVal val="visible"/>
                                      </p:to>
                                    </p:set>
                                    <p:animEffect transition="in" filter="randombar(horizontal)">
                                      <p:cBhvr>
                                        <p:cTn id="21" dur="500"/>
                                        <p:tgtEl>
                                          <p:spTgt spid="13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37">
                                            <p:txEl>
                                              <p:pRg st="3" end="3"/>
                                            </p:txEl>
                                          </p:spTgt>
                                        </p:tgtEl>
                                        <p:attrNameLst>
                                          <p:attrName>style.visibility</p:attrName>
                                        </p:attrNameLst>
                                      </p:cBhvr>
                                      <p:to>
                                        <p:strVal val="visible"/>
                                      </p:to>
                                    </p:set>
                                    <p:animEffect transition="in" filter="randombar(horizontal)">
                                      <p:cBhvr>
                                        <p:cTn id="26" dur="500"/>
                                        <p:tgtEl>
                                          <p:spTgt spid="137">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38"/>
                                        </p:tgtEl>
                                        <p:attrNameLst>
                                          <p:attrName>style.visibility</p:attrName>
                                        </p:attrNameLst>
                                      </p:cBhvr>
                                      <p:to>
                                        <p:strVal val="visible"/>
                                      </p:to>
                                    </p:set>
                                    <p:animEffect transition="in" filter="circle(in)">
                                      <p:cBhvr>
                                        <p:cTn id="31" dur="2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P spid="13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5"/>
          <p:cNvSpPr txBox="1">
            <a:spLocks noGrp="1"/>
          </p:cNvSpPr>
          <p:nvPr>
            <p:ph type="ctrTitle"/>
          </p:nvPr>
        </p:nvSpPr>
        <p:spPr>
          <a:xfrm>
            <a:off x="1984150" y="953424"/>
            <a:ext cx="5361300" cy="11163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4200" dirty="0">
                <a:solidFill>
                  <a:schemeClr val="dk1"/>
                </a:solidFill>
                <a:latin typeface="Roboto"/>
                <a:ea typeface="Roboto"/>
                <a:cs typeface="Roboto"/>
                <a:sym typeface="Roboto"/>
              </a:rPr>
              <a:t>              সূচিপত্র</a:t>
            </a:r>
            <a:endParaRPr dirty="0"/>
          </a:p>
        </p:txBody>
      </p:sp>
      <p:sp>
        <p:nvSpPr>
          <p:cNvPr id="144" name="Google Shape;144;p15"/>
          <p:cNvSpPr txBox="1">
            <a:spLocks noGrp="1"/>
          </p:cNvSpPr>
          <p:nvPr>
            <p:ph type="subTitle" idx="1"/>
          </p:nvPr>
        </p:nvSpPr>
        <p:spPr>
          <a:xfrm>
            <a:off x="1858700" y="2320825"/>
            <a:ext cx="5618100" cy="23460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434343"/>
                </a:solidFill>
                <a:latin typeface="Roboto"/>
                <a:ea typeface="Roboto"/>
                <a:cs typeface="Roboto"/>
                <a:sym typeface="Roboto"/>
              </a:rPr>
              <a:t>                                   কম্পিউটার ও তথ্য প্রযুক্তি-২</a:t>
            </a:r>
            <a:endParaRPr sz="1400" dirty="0">
              <a:solidFill>
                <a:srgbClr val="434343"/>
              </a:solidFill>
              <a:latin typeface="Roboto"/>
              <a:ea typeface="Roboto"/>
              <a:cs typeface="Roboto"/>
              <a:sym typeface="Roboto"/>
            </a:endParaRPr>
          </a:p>
          <a:p>
            <a:pPr marL="0" lvl="0" indent="0" algn="l" rtl="0">
              <a:spcBef>
                <a:spcPts val="0"/>
              </a:spcBef>
              <a:spcAft>
                <a:spcPts val="0"/>
              </a:spcAft>
              <a:buNone/>
            </a:pPr>
            <a:r>
              <a:rPr lang="en" dirty="0"/>
              <a:t>                                              অধ্যায়-১</a:t>
            </a:r>
            <a:endParaRPr dirty="0"/>
          </a:p>
          <a:p>
            <a:pPr marL="0" lvl="0" indent="0" algn="l" rtl="0">
              <a:spcBef>
                <a:spcPts val="0"/>
              </a:spcBef>
              <a:spcAft>
                <a:spcPts val="0"/>
              </a:spcAft>
              <a:buNone/>
            </a:pPr>
            <a:r>
              <a:rPr lang="en" dirty="0"/>
              <a:t>               ডিজিটাল ইলেকট্রনিক্স এর মৌলিক বিষয়</a:t>
            </a:r>
            <a:endParaRPr dirty="0"/>
          </a:p>
          <a:p>
            <a:pPr marL="0" lvl="0" indent="0" algn="l" rtl="0">
              <a:spcBef>
                <a:spcPts val="0"/>
              </a:spcBef>
              <a:spcAft>
                <a:spcPts val="0"/>
              </a:spcAft>
              <a:buNone/>
            </a:pPr>
            <a:r>
              <a:rPr lang="en" dirty="0"/>
              <a:t>১.১ ডিজিটাল ইলেকট্রনিক্স</a:t>
            </a:r>
            <a:endParaRPr dirty="0"/>
          </a:p>
          <a:p>
            <a:pPr marL="0" lvl="0" indent="0" algn="l" rtl="0">
              <a:spcBef>
                <a:spcPts val="0"/>
              </a:spcBef>
              <a:spcAft>
                <a:spcPts val="0"/>
              </a:spcAft>
              <a:buNone/>
            </a:pPr>
            <a:r>
              <a:rPr lang="en" dirty="0"/>
              <a:t>১.২ ডিজিটাল সিগন্যাল ও এনালগ সিগনাল এর মধ্যে পার্থক্য</a:t>
            </a:r>
            <a:endParaRPr dirty="0"/>
          </a:p>
          <a:p>
            <a:pPr marL="0" lvl="0" indent="0" algn="l" rtl="0">
              <a:spcBef>
                <a:spcPts val="0"/>
              </a:spcBef>
              <a:spcAft>
                <a:spcPts val="0"/>
              </a:spcAft>
              <a:buNone/>
            </a:pPr>
            <a:r>
              <a:rPr lang="en" dirty="0"/>
              <a:t>১.৩ ডিজিটাল মোডে কাজ করার সুবিধা</a:t>
            </a:r>
            <a:endParaRPr dirty="0"/>
          </a:p>
          <a:p>
            <a:pPr marL="0" lvl="0" indent="0" algn="l" rtl="0">
              <a:spcBef>
                <a:spcPts val="0"/>
              </a:spcBef>
              <a:spcAft>
                <a:spcPts val="0"/>
              </a:spcAft>
              <a:buNone/>
            </a:pPr>
            <a:r>
              <a:rPr lang="en" dirty="0"/>
              <a:t>১.৪ ডিজিটাল যন্ত্রপাতির তালিকা</a:t>
            </a:r>
            <a:endParaRPr dirty="0"/>
          </a:p>
        </p:txBody>
      </p:sp>
    </p:spTree>
    <p:custDataLst>
      <p:tags r:id="rId1"/>
    </p:custDataLst>
  </p:cSld>
  <p:clrMapOvr>
    <a:masterClrMapping/>
  </p:clrMapOvr>
  <p:transition spd="slow" advTm="273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wipe(down)">
                                      <p:cBhvr>
                                        <p:cTn id="7" dur="500"/>
                                        <p:tgtEl>
                                          <p:spTgt spid="1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4">
                                            <p:bg/>
                                          </p:spTgt>
                                        </p:tgtEl>
                                        <p:attrNameLst>
                                          <p:attrName>style.visibility</p:attrName>
                                        </p:attrNameLst>
                                      </p:cBhvr>
                                      <p:to>
                                        <p:strVal val="visible"/>
                                      </p:to>
                                    </p:set>
                                    <p:animEffect transition="in" filter="wipe(down)">
                                      <p:cBhvr>
                                        <p:cTn id="12" dur="500"/>
                                        <p:tgtEl>
                                          <p:spTgt spid="144">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4">
                                            <p:txEl>
                                              <p:pRg st="0" end="0"/>
                                            </p:txEl>
                                          </p:spTgt>
                                        </p:tgtEl>
                                        <p:attrNameLst>
                                          <p:attrName>style.visibility</p:attrName>
                                        </p:attrNameLst>
                                      </p:cBhvr>
                                      <p:to>
                                        <p:strVal val="visible"/>
                                      </p:to>
                                    </p:set>
                                    <p:animEffect transition="in" filter="wipe(down)">
                                      <p:cBhvr>
                                        <p:cTn id="17" dur="500"/>
                                        <p:tgtEl>
                                          <p:spTgt spid="14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4">
                                            <p:txEl>
                                              <p:pRg st="1" end="1"/>
                                            </p:txEl>
                                          </p:spTgt>
                                        </p:tgtEl>
                                        <p:attrNameLst>
                                          <p:attrName>style.visibility</p:attrName>
                                        </p:attrNameLst>
                                      </p:cBhvr>
                                      <p:to>
                                        <p:strVal val="visible"/>
                                      </p:to>
                                    </p:set>
                                    <p:animEffect transition="in" filter="wipe(down)">
                                      <p:cBhvr>
                                        <p:cTn id="22" dur="500"/>
                                        <p:tgtEl>
                                          <p:spTgt spid="14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4">
                                            <p:txEl>
                                              <p:pRg st="2" end="2"/>
                                            </p:txEl>
                                          </p:spTgt>
                                        </p:tgtEl>
                                        <p:attrNameLst>
                                          <p:attrName>style.visibility</p:attrName>
                                        </p:attrNameLst>
                                      </p:cBhvr>
                                      <p:to>
                                        <p:strVal val="visible"/>
                                      </p:to>
                                    </p:set>
                                    <p:animEffect transition="in" filter="wipe(down)">
                                      <p:cBhvr>
                                        <p:cTn id="27" dur="500"/>
                                        <p:tgtEl>
                                          <p:spTgt spid="14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4">
                                            <p:txEl>
                                              <p:pRg st="3" end="3"/>
                                            </p:txEl>
                                          </p:spTgt>
                                        </p:tgtEl>
                                        <p:attrNameLst>
                                          <p:attrName>style.visibility</p:attrName>
                                        </p:attrNameLst>
                                      </p:cBhvr>
                                      <p:to>
                                        <p:strVal val="visible"/>
                                      </p:to>
                                    </p:set>
                                    <p:animEffect transition="in" filter="wipe(down)">
                                      <p:cBhvr>
                                        <p:cTn id="32" dur="500"/>
                                        <p:tgtEl>
                                          <p:spTgt spid="14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4">
                                            <p:txEl>
                                              <p:pRg st="4" end="4"/>
                                            </p:txEl>
                                          </p:spTgt>
                                        </p:tgtEl>
                                        <p:attrNameLst>
                                          <p:attrName>style.visibility</p:attrName>
                                        </p:attrNameLst>
                                      </p:cBhvr>
                                      <p:to>
                                        <p:strVal val="visible"/>
                                      </p:to>
                                    </p:set>
                                    <p:animEffect transition="in" filter="wipe(down)">
                                      <p:cBhvr>
                                        <p:cTn id="37" dur="500"/>
                                        <p:tgtEl>
                                          <p:spTgt spid="14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4">
                                            <p:txEl>
                                              <p:pRg st="5" end="5"/>
                                            </p:txEl>
                                          </p:spTgt>
                                        </p:tgtEl>
                                        <p:attrNameLst>
                                          <p:attrName>style.visibility</p:attrName>
                                        </p:attrNameLst>
                                      </p:cBhvr>
                                      <p:to>
                                        <p:strVal val="visible"/>
                                      </p:to>
                                    </p:set>
                                    <p:animEffect transition="in" filter="wipe(down)">
                                      <p:cBhvr>
                                        <p:cTn id="42" dur="500"/>
                                        <p:tgtEl>
                                          <p:spTgt spid="14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44">
                                            <p:txEl>
                                              <p:pRg st="6" end="6"/>
                                            </p:txEl>
                                          </p:spTgt>
                                        </p:tgtEl>
                                        <p:attrNameLst>
                                          <p:attrName>style.visibility</p:attrName>
                                        </p:attrNameLst>
                                      </p:cBhvr>
                                      <p:to>
                                        <p:strVal val="visible"/>
                                      </p:to>
                                    </p:set>
                                    <p:animEffect transition="in" filter="wipe(down)">
                                      <p:cBhvr>
                                        <p:cTn id="47" dur="500"/>
                                        <p:tgtEl>
                                          <p:spTgt spid="14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animBg="1"/>
      <p:bldP spid="144"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6"/>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dirty="0">
                <a:latin typeface="Calibri"/>
                <a:ea typeface="Calibri"/>
                <a:cs typeface="Calibri"/>
                <a:sym typeface="Calibri"/>
              </a:rPr>
              <a:t>                                               </a:t>
            </a:r>
            <a:r>
              <a:rPr lang="en" sz="2000" dirty="0">
                <a:latin typeface="Calibri"/>
                <a:ea typeface="Calibri"/>
                <a:cs typeface="Calibri"/>
                <a:sym typeface="Calibri"/>
              </a:rPr>
              <a:t>১.১ ডিজিটাল ইলেকট্রনিক্স</a:t>
            </a:r>
            <a:endParaRPr sz="3400" dirty="0"/>
          </a:p>
        </p:txBody>
      </p:sp>
      <p:sp>
        <p:nvSpPr>
          <p:cNvPr id="150" name="Google Shape;150;p16"/>
          <p:cNvSpPr txBox="1">
            <a:spLocks noGrp="1"/>
          </p:cNvSpPr>
          <p:nvPr>
            <p:ph type="subTitle" idx="1"/>
          </p:nvPr>
        </p:nvSpPr>
        <p:spPr>
          <a:xfrm>
            <a:off x="819150" y="2120125"/>
            <a:ext cx="7887300" cy="217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b="1" dirty="0">
                <a:solidFill>
                  <a:srgbClr val="000000"/>
                </a:solidFill>
                <a:latin typeface="Arial"/>
                <a:ea typeface="Arial"/>
                <a:cs typeface="Arial"/>
                <a:sym typeface="Arial"/>
              </a:rPr>
              <a:t>ডিজিটাল ইলেকট্রনিক্স :</a:t>
            </a:r>
            <a:r>
              <a:rPr lang="en" sz="1500" dirty="0">
                <a:solidFill>
                  <a:srgbClr val="000000"/>
                </a:solidFill>
                <a:latin typeface="Arial"/>
                <a:ea typeface="Arial"/>
                <a:cs typeface="Arial"/>
                <a:sym typeface="Arial"/>
              </a:rPr>
              <a:t> ডিজিটাল ইলেকট্রনিক্স এমন একটি ইলেকট্রনিক্স যা তথ্য উপস্থাপনের জন্য বাইনারি সংখ্যা 1 এবং 0 ব্যবহার করে। ডিজিটাল ইলেকট্রনিক্স বা ডিজিটাল সার্কিট এমন ইলেক্ট্রনিক্স যা ডিজিটাল সংকেত এর দ্বারা কাজ করে। বিপরীতে, এনালগ সার্কিটগুলি এনালগ সিগন্যালগুলিকে কাজে লাগায় যার উত্পাদন সহনশীলতা এর সমস্যা, সংকেত(signal) ক্ষয় এবং নয়েজ বেশি খাকে</a:t>
            </a:r>
            <a:r>
              <a:rPr lang="en" sz="1100" dirty="0">
                <a:solidFill>
                  <a:srgbClr val="000000"/>
                </a:solidFill>
                <a:latin typeface="Arial"/>
                <a:ea typeface="Arial"/>
                <a:cs typeface="Arial"/>
                <a:sym typeface="Arial"/>
              </a:rPr>
              <a:t>। </a:t>
            </a:r>
            <a:endParaRPr dirty="0"/>
          </a:p>
        </p:txBody>
      </p:sp>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998">
        <p15:prstTrans prst="crush"/>
      </p:transition>
    </mc:Choice>
    <mc:Fallback>
      <p:transition spd="slow" advTm="99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9"/>
                                        </p:tgtEl>
                                        <p:attrNameLst>
                                          <p:attrName>style.visibility</p:attrName>
                                        </p:attrNameLst>
                                      </p:cBhvr>
                                      <p:to>
                                        <p:strVal val="visible"/>
                                      </p:to>
                                    </p:set>
                                    <p:anim calcmode="lin" valueType="num">
                                      <p:cBhvr>
                                        <p:cTn id="7" dur="1000" fill="hold"/>
                                        <p:tgtEl>
                                          <p:spTgt spid="149"/>
                                        </p:tgtEl>
                                        <p:attrNameLst>
                                          <p:attrName>ppt_w</p:attrName>
                                        </p:attrNameLst>
                                      </p:cBhvr>
                                      <p:tavLst>
                                        <p:tav tm="0">
                                          <p:val>
                                            <p:fltVal val="0"/>
                                          </p:val>
                                        </p:tav>
                                        <p:tav tm="100000">
                                          <p:val>
                                            <p:strVal val="#ppt_w"/>
                                          </p:val>
                                        </p:tav>
                                      </p:tavLst>
                                    </p:anim>
                                    <p:anim calcmode="lin" valueType="num">
                                      <p:cBhvr>
                                        <p:cTn id="8" dur="1000" fill="hold"/>
                                        <p:tgtEl>
                                          <p:spTgt spid="149"/>
                                        </p:tgtEl>
                                        <p:attrNameLst>
                                          <p:attrName>ppt_h</p:attrName>
                                        </p:attrNameLst>
                                      </p:cBhvr>
                                      <p:tavLst>
                                        <p:tav tm="0">
                                          <p:val>
                                            <p:fltVal val="0"/>
                                          </p:val>
                                        </p:tav>
                                        <p:tav tm="100000">
                                          <p:val>
                                            <p:strVal val="#ppt_h"/>
                                          </p:val>
                                        </p:tav>
                                      </p:tavLst>
                                    </p:anim>
                                    <p:anim calcmode="lin" valueType="num">
                                      <p:cBhvr>
                                        <p:cTn id="9" dur="1000" fill="hold"/>
                                        <p:tgtEl>
                                          <p:spTgt spid="149"/>
                                        </p:tgtEl>
                                        <p:attrNameLst>
                                          <p:attrName>style.rotation</p:attrName>
                                        </p:attrNameLst>
                                      </p:cBhvr>
                                      <p:tavLst>
                                        <p:tav tm="0">
                                          <p:val>
                                            <p:fltVal val="90"/>
                                          </p:val>
                                        </p:tav>
                                        <p:tav tm="100000">
                                          <p:val>
                                            <p:fltVal val="0"/>
                                          </p:val>
                                        </p:tav>
                                      </p:tavLst>
                                    </p:anim>
                                    <p:animEffect transition="in" filter="fade">
                                      <p:cBhvr>
                                        <p:cTn id="10" dur="1000"/>
                                        <p:tgtEl>
                                          <p:spTgt spid="149"/>
                                        </p:tgtEl>
                                      </p:cBhvr>
                                    </p:animEffec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150">
                                            <p:txEl>
                                              <p:pRg st="0" end="0"/>
                                            </p:txEl>
                                          </p:spTgt>
                                        </p:tgtEl>
                                        <p:attrNameLst>
                                          <p:attrName>r</p:attrName>
                                        </p:attrNameLst>
                                      </p:cBhvr>
                                    </p:animRot>
                                    <p:animRot by="-240000">
                                      <p:cBhvr>
                                        <p:cTn id="15" dur="200" fill="hold">
                                          <p:stCondLst>
                                            <p:cond delay="200"/>
                                          </p:stCondLst>
                                        </p:cTn>
                                        <p:tgtEl>
                                          <p:spTgt spid="150">
                                            <p:txEl>
                                              <p:pRg st="0" end="0"/>
                                            </p:txEl>
                                          </p:spTgt>
                                        </p:tgtEl>
                                        <p:attrNameLst>
                                          <p:attrName>r</p:attrName>
                                        </p:attrNameLst>
                                      </p:cBhvr>
                                    </p:animRot>
                                    <p:animRot by="240000">
                                      <p:cBhvr>
                                        <p:cTn id="16" dur="200" fill="hold">
                                          <p:stCondLst>
                                            <p:cond delay="400"/>
                                          </p:stCondLst>
                                        </p:cTn>
                                        <p:tgtEl>
                                          <p:spTgt spid="150">
                                            <p:txEl>
                                              <p:pRg st="0" end="0"/>
                                            </p:txEl>
                                          </p:spTgt>
                                        </p:tgtEl>
                                        <p:attrNameLst>
                                          <p:attrName>r</p:attrName>
                                        </p:attrNameLst>
                                      </p:cBhvr>
                                    </p:animRot>
                                    <p:animRot by="-240000">
                                      <p:cBhvr>
                                        <p:cTn id="17" dur="200" fill="hold">
                                          <p:stCondLst>
                                            <p:cond delay="600"/>
                                          </p:stCondLst>
                                        </p:cTn>
                                        <p:tgtEl>
                                          <p:spTgt spid="150">
                                            <p:txEl>
                                              <p:pRg st="0" end="0"/>
                                            </p:txEl>
                                          </p:spTgt>
                                        </p:tgtEl>
                                        <p:attrNameLst>
                                          <p:attrName>r</p:attrName>
                                        </p:attrNameLst>
                                      </p:cBhvr>
                                    </p:animRot>
                                    <p:animRot by="120000">
                                      <p:cBhvr>
                                        <p:cTn id="18" dur="200" fill="hold">
                                          <p:stCondLst>
                                            <p:cond delay="800"/>
                                          </p:stCondLst>
                                        </p:cTn>
                                        <p:tgtEl>
                                          <p:spTgt spid="150">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P spid="15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7"/>
          <p:cNvSpPr txBox="1">
            <a:spLocks noGrp="1"/>
          </p:cNvSpPr>
          <p:nvPr>
            <p:ph type="title"/>
          </p:nvPr>
        </p:nvSpPr>
        <p:spPr>
          <a:xfrm>
            <a:off x="819150" y="464175"/>
            <a:ext cx="7505700" cy="55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dirty="0">
                <a:latin typeface="Calibri"/>
                <a:ea typeface="Calibri"/>
                <a:cs typeface="Calibri"/>
                <a:sym typeface="Calibri"/>
              </a:rPr>
              <a:t>                                 ১.২ ডিজিটাল সিগন্যাল ও এনালগ সিগনাল এর মধ্যে পার্থক্য</a:t>
            </a:r>
            <a:endParaRPr dirty="0"/>
          </a:p>
          <a:p>
            <a:pPr marL="0" lvl="0" indent="0" algn="l" rtl="0">
              <a:spcBef>
                <a:spcPts val="0"/>
              </a:spcBef>
              <a:spcAft>
                <a:spcPts val="0"/>
              </a:spcAft>
              <a:buNone/>
            </a:pPr>
            <a:endParaRPr dirty="0"/>
          </a:p>
        </p:txBody>
      </p:sp>
      <p:sp>
        <p:nvSpPr>
          <p:cNvPr id="156" name="Google Shape;156;p17"/>
          <p:cNvSpPr txBox="1">
            <a:spLocks noGrp="1"/>
          </p:cNvSpPr>
          <p:nvPr>
            <p:ph type="body" idx="1"/>
          </p:nvPr>
        </p:nvSpPr>
        <p:spPr>
          <a:xfrm>
            <a:off x="819150" y="1505425"/>
            <a:ext cx="3686100" cy="334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১.একটি অ্যানালগ সংকেত একটি অবিচ্ছিন্ন সংকেত যা সময়ের সাথে সাথে পরিবর্তিত হয়।</a:t>
            </a:r>
            <a:endParaRPr dirty="0"/>
          </a:p>
          <a:p>
            <a:pPr marL="0" lvl="0" indent="0" algn="l" rtl="0">
              <a:spcBef>
                <a:spcPts val="1600"/>
              </a:spcBef>
              <a:spcAft>
                <a:spcPts val="0"/>
              </a:spcAft>
              <a:buNone/>
            </a:pPr>
            <a:r>
              <a:rPr lang="en" dirty="0"/>
              <a:t>২. বিশ্লেষণ করা কঠিন</a:t>
            </a:r>
            <a:endParaRPr dirty="0"/>
          </a:p>
          <a:p>
            <a:pPr marL="0" lvl="0" indent="0" algn="l" rtl="0">
              <a:spcBef>
                <a:spcPts val="1600"/>
              </a:spcBef>
              <a:spcAft>
                <a:spcPts val="0"/>
              </a:spcAft>
              <a:buNone/>
            </a:pPr>
            <a:r>
              <a:rPr lang="en" dirty="0"/>
              <a:t>৩. একটি সাইন ওয়েভ দ্বারা প্রতিনিধিত্ব করা</a:t>
            </a:r>
            <a:endParaRPr dirty="0"/>
          </a:p>
          <a:p>
            <a:pPr marL="0" lvl="0" indent="0" algn="l" rtl="0">
              <a:spcBef>
                <a:spcPts val="1600"/>
              </a:spcBef>
              <a:spcAft>
                <a:spcPts val="0"/>
              </a:spcAft>
              <a:buNone/>
            </a:pPr>
            <a:r>
              <a:rPr lang="en" dirty="0"/>
              <a:t>৪. এমন একটি বিশাল সংখ্যক মান রয়েছে যা ইতিবাচক বা নেতিবাচক হতে পারে</a:t>
            </a:r>
            <a:endParaRPr dirty="0"/>
          </a:p>
          <a:p>
            <a:pPr marL="0" lvl="0" indent="0" algn="l" rtl="0">
              <a:spcBef>
                <a:spcPts val="1600"/>
              </a:spcBef>
              <a:spcAft>
                <a:spcPts val="0"/>
              </a:spcAft>
              <a:buNone/>
            </a:pPr>
            <a:r>
              <a:rPr lang="en" dirty="0"/>
              <a:t>৫. এতে বিকৃত হওয়ার প্রবণতা বেশি থাকে</a:t>
            </a:r>
            <a:endParaRPr dirty="0"/>
          </a:p>
          <a:p>
            <a:pPr marL="0" lvl="0" indent="0" algn="l" rtl="0">
              <a:spcBef>
                <a:spcPts val="1600"/>
              </a:spcBef>
              <a:spcAft>
                <a:spcPts val="0"/>
              </a:spcAft>
              <a:buNone/>
            </a:pPr>
            <a:r>
              <a:rPr lang="en" dirty="0"/>
              <a:t>৬. তরঙ্গ সংকেত আকারে ডেটা সঞ্চয় করে। সুতরাং এটির জন্য অসীম স্মৃতি দরকার।</a:t>
            </a:r>
            <a:endParaRPr dirty="0"/>
          </a:p>
          <a:p>
            <a:pPr marL="0" lvl="0" indent="0" algn="l" rtl="0">
              <a:spcBef>
                <a:spcPts val="1600"/>
              </a:spcBef>
              <a:spcAft>
                <a:spcPts val="1600"/>
              </a:spcAft>
              <a:buNone/>
            </a:pPr>
            <a:endParaRPr dirty="0"/>
          </a:p>
        </p:txBody>
      </p:sp>
      <p:sp>
        <p:nvSpPr>
          <p:cNvPr id="157" name="Google Shape;157;p17"/>
          <p:cNvSpPr txBox="1">
            <a:spLocks noGrp="1"/>
          </p:cNvSpPr>
          <p:nvPr>
            <p:ph type="body" idx="2"/>
          </p:nvPr>
        </p:nvSpPr>
        <p:spPr>
          <a:xfrm>
            <a:off x="4638675" y="1505400"/>
            <a:ext cx="3686100" cy="351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১.একটি ডিজিটাল সিগন্যাল একটি বিচ্ছিন্ন সংকেত যা বাইনারি আকারে তথ্য বহন করে।</a:t>
            </a:r>
            <a:endParaRPr dirty="0"/>
          </a:p>
          <a:p>
            <a:pPr marL="0" lvl="0" indent="0" algn="l" rtl="0">
              <a:spcBef>
                <a:spcPts val="1600"/>
              </a:spcBef>
              <a:spcAft>
                <a:spcPts val="0"/>
              </a:spcAft>
              <a:buNone/>
            </a:pPr>
            <a:r>
              <a:rPr lang="en" dirty="0"/>
              <a:t>২. বিশ্লেষণ করা সহজ</a:t>
            </a:r>
            <a:endParaRPr dirty="0"/>
          </a:p>
          <a:p>
            <a:pPr marL="0" lvl="0" indent="0" algn="l" rtl="0">
              <a:spcBef>
                <a:spcPts val="1600"/>
              </a:spcBef>
              <a:spcAft>
                <a:spcPts val="0"/>
              </a:spcAft>
              <a:buNone/>
            </a:pPr>
            <a:r>
              <a:rPr lang="en" dirty="0"/>
              <a:t>৩. একটি বর্গাকার তরঙ্গ এই সংকেতকে উপস্থাপন করে</a:t>
            </a:r>
            <a:endParaRPr dirty="0"/>
          </a:p>
          <a:p>
            <a:pPr marL="0" lvl="0" indent="0" algn="l" rtl="0">
              <a:spcBef>
                <a:spcPts val="1600"/>
              </a:spcBef>
              <a:spcAft>
                <a:spcPts val="0"/>
              </a:spcAft>
              <a:buNone/>
            </a:pPr>
            <a:r>
              <a:rPr lang="en" dirty="0"/>
              <a:t>৪. সীমাবদ্ধ পরিসরে থাকে। এটি 0 বা 1 থাকতে পারে</a:t>
            </a:r>
            <a:endParaRPr dirty="0"/>
          </a:p>
          <a:p>
            <a:pPr marL="0" lvl="0" indent="0" algn="l" rtl="0">
              <a:spcBef>
                <a:spcPts val="1600"/>
              </a:spcBef>
              <a:spcAft>
                <a:spcPts val="0"/>
              </a:spcAft>
              <a:buNone/>
            </a:pPr>
            <a:r>
              <a:rPr lang="en" dirty="0"/>
              <a:t>৫. এর বিকৃতি হওয়ার প্রবণতা কম</a:t>
            </a:r>
            <a:endParaRPr dirty="0"/>
          </a:p>
          <a:p>
            <a:pPr marL="0" lvl="0" indent="0" algn="l" rtl="0">
              <a:spcBef>
                <a:spcPts val="1600"/>
              </a:spcBef>
              <a:spcAft>
                <a:spcPts val="1600"/>
              </a:spcAft>
              <a:buNone/>
            </a:pPr>
            <a:r>
              <a:rPr lang="en" dirty="0"/>
              <a:t>৬.বাইনারিগুলির এক আকারে ডেটা সঞ্চয় করে।</a:t>
            </a:r>
            <a:endParaRPr dirty="0"/>
          </a:p>
        </p:txBody>
      </p:sp>
      <p:sp>
        <p:nvSpPr>
          <p:cNvPr id="158" name="Google Shape;158;p17"/>
          <p:cNvSpPr txBox="1"/>
          <p:nvPr/>
        </p:nvSpPr>
        <p:spPr>
          <a:xfrm>
            <a:off x="819150" y="1016175"/>
            <a:ext cx="8037900" cy="55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chemeClr val="lt1"/>
                </a:solidFill>
                <a:latin typeface="Calibri"/>
                <a:ea typeface="Calibri"/>
                <a:cs typeface="Calibri"/>
                <a:sym typeface="Calibri"/>
              </a:rPr>
              <a:t>অ্যানালগ সিগন্যাল                                                                                        ডিজিটাল সিগন্যাল</a:t>
            </a:r>
            <a:endParaRPr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800" advTm="4137">
        <p:circle/>
      </p:transition>
    </mc:Choice>
    <mc:Fallback>
      <p:transition spd="slow" advTm="4137">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5"/>
                                        </p:tgtEl>
                                        <p:attrNameLst>
                                          <p:attrName>style.visibility</p:attrName>
                                        </p:attrNameLst>
                                      </p:cBhvr>
                                      <p:to>
                                        <p:strVal val="visible"/>
                                      </p:to>
                                    </p:set>
                                    <p:anim calcmode="lin" valueType="num">
                                      <p:cBhvr additive="base">
                                        <p:cTn id="7" dur="500" fill="hold"/>
                                        <p:tgtEl>
                                          <p:spTgt spid="155"/>
                                        </p:tgtEl>
                                        <p:attrNameLst>
                                          <p:attrName>ppt_x</p:attrName>
                                        </p:attrNameLst>
                                      </p:cBhvr>
                                      <p:tavLst>
                                        <p:tav tm="0">
                                          <p:val>
                                            <p:strVal val="#ppt_x"/>
                                          </p:val>
                                        </p:tav>
                                        <p:tav tm="100000">
                                          <p:val>
                                            <p:strVal val="#ppt_x"/>
                                          </p:val>
                                        </p:tav>
                                      </p:tavLst>
                                    </p:anim>
                                    <p:anim calcmode="lin" valueType="num">
                                      <p:cBhvr additive="base">
                                        <p:cTn id="8" dur="500" fill="hold"/>
                                        <p:tgtEl>
                                          <p:spTgt spid="15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6">
                                            <p:txEl>
                                              <p:pRg st="0" end="0"/>
                                            </p:txEl>
                                          </p:spTgt>
                                        </p:tgtEl>
                                        <p:attrNameLst>
                                          <p:attrName>style.visibility</p:attrName>
                                        </p:attrNameLst>
                                      </p:cBhvr>
                                      <p:to>
                                        <p:strVal val="visible"/>
                                      </p:to>
                                    </p:set>
                                    <p:animEffect transition="in" filter="wipe(down)">
                                      <p:cBhvr>
                                        <p:cTn id="17" dur="500"/>
                                        <p:tgtEl>
                                          <p:spTgt spid="15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6">
                                            <p:txEl>
                                              <p:pRg st="1" end="1"/>
                                            </p:txEl>
                                          </p:spTgt>
                                        </p:tgtEl>
                                        <p:attrNameLst>
                                          <p:attrName>style.visibility</p:attrName>
                                        </p:attrNameLst>
                                      </p:cBhvr>
                                      <p:to>
                                        <p:strVal val="visible"/>
                                      </p:to>
                                    </p:set>
                                    <p:animEffect transition="in" filter="wipe(down)">
                                      <p:cBhvr>
                                        <p:cTn id="22" dur="500"/>
                                        <p:tgtEl>
                                          <p:spTgt spid="15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6">
                                            <p:txEl>
                                              <p:pRg st="2" end="2"/>
                                            </p:txEl>
                                          </p:spTgt>
                                        </p:tgtEl>
                                        <p:attrNameLst>
                                          <p:attrName>style.visibility</p:attrName>
                                        </p:attrNameLst>
                                      </p:cBhvr>
                                      <p:to>
                                        <p:strVal val="visible"/>
                                      </p:to>
                                    </p:set>
                                    <p:animEffect transition="in" filter="wipe(down)">
                                      <p:cBhvr>
                                        <p:cTn id="27" dur="500"/>
                                        <p:tgtEl>
                                          <p:spTgt spid="15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6">
                                            <p:txEl>
                                              <p:pRg st="3" end="3"/>
                                            </p:txEl>
                                          </p:spTgt>
                                        </p:tgtEl>
                                        <p:attrNameLst>
                                          <p:attrName>style.visibility</p:attrName>
                                        </p:attrNameLst>
                                      </p:cBhvr>
                                      <p:to>
                                        <p:strVal val="visible"/>
                                      </p:to>
                                    </p:set>
                                    <p:animEffect transition="in" filter="wipe(down)">
                                      <p:cBhvr>
                                        <p:cTn id="32" dur="500"/>
                                        <p:tgtEl>
                                          <p:spTgt spid="15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6">
                                            <p:txEl>
                                              <p:pRg st="4" end="4"/>
                                            </p:txEl>
                                          </p:spTgt>
                                        </p:tgtEl>
                                        <p:attrNameLst>
                                          <p:attrName>style.visibility</p:attrName>
                                        </p:attrNameLst>
                                      </p:cBhvr>
                                      <p:to>
                                        <p:strVal val="visible"/>
                                      </p:to>
                                    </p:set>
                                    <p:animEffect transition="in" filter="wipe(down)">
                                      <p:cBhvr>
                                        <p:cTn id="37" dur="500"/>
                                        <p:tgtEl>
                                          <p:spTgt spid="15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6">
                                            <p:txEl>
                                              <p:pRg st="5" end="5"/>
                                            </p:txEl>
                                          </p:spTgt>
                                        </p:tgtEl>
                                        <p:attrNameLst>
                                          <p:attrName>style.visibility</p:attrName>
                                        </p:attrNameLst>
                                      </p:cBhvr>
                                      <p:to>
                                        <p:strVal val="visible"/>
                                      </p:to>
                                    </p:set>
                                    <p:animEffect transition="in" filter="wipe(down)">
                                      <p:cBhvr>
                                        <p:cTn id="42" dur="500"/>
                                        <p:tgtEl>
                                          <p:spTgt spid="156">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57">
                                            <p:txEl>
                                              <p:pRg st="0" end="0"/>
                                            </p:txEl>
                                          </p:spTgt>
                                        </p:tgtEl>
                                        <p:attrNameLst>
                                          <p:attrName>style.visibility</p:attrName>
                                        </p:attrNameLst>
                                      </p:cBhvr>
                                      <p:to>
                                        <p:strVal val="visible"/>
                                      </p:to>
                                    </p:set>
                                    <p:animEffect transition="in" filter="wipe(down)">
                                      <p:cBhvr>
                                        <p:cTn id="47" dur="500"/>
                                        <p:tgtEl>
                                          <p:spTgt spid="15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57">
                                            <p:txEl>
                                              <p:pRg st="1" end="1"/>
                                            </p:txEl>
                                          </p:spTgt>
                                        </p:tgtEl>
                                        <p:attrNameLst>
                                          <p:attrName>style.visibility</p:attrName>
                                        </p:attrNameLst>
                                      </p:cBhvr>
                                      <p:to>
                                        <p:strVal val="visible"/>
                                      </p:to>
                                    </p:set>
                                    <p:animEffect transition="in" filter="wipe(down)">
                                      <p:cBhvr>
                                        <p:cTn id="52" dur="500"/>
                                        <p:tgtEl>
                                          <p:spTgt spid="157">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57">
                                            <p:txEl>
                                              <p:pRg st="2" end="2"/>
                                            </p:txEl>
                                          </p:spTgt>
                                        </p:tgtEl>
                                        <p:attrNameLst>
                                          <p:attrName>style.visibility</p:attrName>
                                        </p:attrNameLst>
                                      </p:cBhvr>
                                      <p:to>
                                        <p:strVal val="visible"/>
                                      </p:to>
                                    </p:set>
                                    <p:animEffect transition="in" filter="wipe(down)">
                                      <p:cBhvr>
                                        <p:cTn id="57" dur="500"/>
                                        <p:tgtEl>
                                          <p:spTgt spid="157">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57">
                                            <p:txEl>
                                              <p:pRg st="3" end="3"/>
                                            </p:txEl>
                                          </p:spTgt>
                                        </p:tgtEl>
                                        <p:attrNameLst>
                                          <p:attrName>style.visibility</p:attrName>
                                        </p:attrNameLst>
                                      </p:cBhvr>
                                      <p:to>
                                        <p:strVal val="visible"/>
                                      </p:to>
                                    </p:set>
                                    <p:animEffect transition="in" filter="wipe(down)">
                                      <p:cBhvr>
                                        <p:cTn id="62" dur="500"/>
                                        <p:tgtEl>
                                          <p:spTgt spid="157">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57">
                                            <p:txEl>
                                              <p:pRg st="4" end="4"/>
                                            </p:txEl>
                                          </p:spTgt>
                                        </p:tgtEl>
                                        <p:attrNameLst>
                                          <p:attrName>style.visibility</p:attrName>
                                        </p:attrNameLst>
                                      </p:cBhvr>
                                      <p:to>
                                        <p:strVal val="visible"/>
                                      </p:to>
                                    </p:set>
                                    <p:animEffect transition="in" filter="wipe(down)">
                                      <p:cBhvr>
                                        <p:cTn id="67" dur="500"/>
                                        <p:tgtEl>
                                          <p:spTgt spid="157">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57">
                                            <p:txEl>
                                              <p:pRg st="5" end="5"/>
                                            </p:txEl>
                                          </p:spTgt>
                                        </p:tgtEl>
                                        <p:attrNameLst>
                                          <p:attrName>style.visibility</p:attrName>
                                        </p:attrNameLst>
                                      </p:cBhvr>
                                      <p:to>
                                        <p:strVal val="visible"/>
                                      </p:to>
                                    </p:set>
                                    <p:animEffect transition="in" filter="wipe(down)">
                                      <p:cBhvr>
                                        <p:cTn id="72" dur="500"/>
                                        <p:tgtEl>
                                          <p:spTgt spid="15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p:bldP spid="156" grpId="0" build="p"/>
      <p:bldP spid="157" grpId="0" build="p"/>
      <p:bldP spid="15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dirty="0">
                <a:latin typeface="Calibri"/>
                <a:ea typeface="Calibri"/>
                <a:cs typeface="Calibri"/>
                <a:sym typeface="Calibri"/>
              </a:rPr>
              <a:t>                       ১.৩ ডিজিটাল মোডে কাজ করার সুবিধা</a:t>
            </a:r>
            <a:endParaRPr dirty="0"/>
          </a:p>
        </p:txBody>
      </p:sp>
      <p:sp>
        <p:nvSpPr>
          <p:cNvPr id="164" name="Google Shape;164;p18"/>
          <p:cNvSpPr txBox="1">
            <a:spLocks noGrp="1"/>
          </p:cNvSpPr>
          <p:nvPr>
            <p:ph type="subTitle" idx="1"/>
          </p:nvPr>
        </p:nvSpPr>
        <p:spPr>
          <a:xfrm>
            <a:off x="819150" y="1467775"/>
            <a:ext cx="5742000" cy="224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ডিজিটাল সিগন্যাল যেতে যেতে বিবর্ধিত হয় বলে সঙকেত েএকই রকম থাকে। অপটিকাল ফাইবার দ্বারা ডিজিটাল সংকেত ব্যবহার করা হয় বলে সর্বশেষ সংকেতটিরও উত্তম গুণগত মান বজায় থাকে। এছাড়া প্রতি সেকেন্ডে অনেক বেশি সংকেত প্রেরণ করা যায়। সর্বসমেত খরচ বিবেচনায় ডিজিটাল সার্ভিস সুলভ। ডিজিটাল ডিভােইসে ক্রস কানেকশন হয় না।</a:t>
            </a:r>
            <a:endParaRPr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advTm="1055">
        <p:dissolve/>
      </p:transition>
    </mc:Choice>
    <mc:Fallback>
      <p:transition spd="slow" advTm="1055">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wipe(down)">
                                      <p:cBhvr>
                                        <p:cTn id="7" dur="580">
                                          <p:stCondLst>
                                            <p:cond delay="0"/>
                                          </p:stCondLst>
                                        </p:cTn>
                                        <p:tgtEl>
                                          <p:spTgt spid="163"/>
                                        </p:tgtEl>
                                      </p:cBhvr>
                                    </p:animEffect>
                                    <p:anim calcmode="lin" valueType="num">
                                      <p:cBhvr>
                                        <p:cTn id="8" dur="1822" tmFilter="0,0; 0.14,0.36; 0.43,0.73; 0.71,0.91; 1.0,1.0">
                                          <p:stCondLst>
                                            <p:cond delay="0"/>
                                          </p:stCondLst>
                                        </p:cTn>
                                        <p:tgtEl>
                                          <p:spTgt spid="16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3"/>
                                        </p:tgtEl>
                                        <p:attrNameLst>
                                          <p:attrName>ppt_y</p:attrName>
                                        </p:attrNameLst>
                                      </p:cBhvr>
                                      <p:tavLst>
                                        <p:tav tm="0" fmla="#ppt_y-sin(pi*$)/81">
                                          <p:val>
                                            <p:fltVal val="0"/>
                                          </p:val>
                                        </p:tav>
                                        <p:tav tm="100000">
                                          <p:val>
                                            <p:fltVal val="1"/>
                                          </p:val>
                                        </p:tav>
                                      </p:tavLst>
                                    </p:anim>
                                    <p:animScale>
                                      <p:cBhvr>
                                        <p:cTn id="13" dur="26">
                                          <p:stCondLst>
                                            <p:cond delay="650"/>
                                          </p:stCondLst>
                                        </p:cTn>
                                        <p:tgtEl>
                                          <p:spTgt spid="163"/>
                                        </p:tgtEl>
                                      </p:cBhvr>
                                      <p:to x="100000" y="60000"/>
                                    </p:animScale>
                                    <p:animScale>
                                      <p:cBhvr>
                                        <p:cTn id="14" dur="166" decel="50000">
                                          <p:stCondLst>
                                            <p:cond delay="676"/>
                                          </p:stCondLst>
                                        </p:cTn>
                                        <p:tgtEl>
                                          <p:spTgt spid="163"/>
                                        </p:tgtEl>
                                      </p:cBhvr>
                                      <p:to x="100000" y="100000"/>
                                    </p:animScale>
                                    <p:animScale>
                                      <p:cBhvr>
                                        <p:cTn id="15" dur="26">
                                          <p:stCondLst>
                                            <p:cond delay="1312"/>
                                          </p:stCondLst>
                                        </p:cTn>
                                        <p:tgtEl>
                                          <p:spTgt spid="163"/>
                                        </p:tgtEl>
                                      </p:cBhvr>
                                      <p:to x="100000" y="80000"/>
                                    </p:animScale>
                                    <p:animScale>
                                      <p:cBhvr>
                                        <p:cTn id="16" dur="166" decel="50000">
                                          <p:stCondLst>
                                            <p:cond delay="1338"/>
                                          </p:stCondLst>
                                        </p:cTn>
                                        <p:tgtEl>
                                          <p:spTgt spid="163"/>
                                        </p:tgtEl>
                                      </p:cBhvr>
                                      <p:to x="100000" y="100000"/>
                                    </p:animScale>
                                    <p:animScale>
                                      <p:cBhvr>
                                        <p:cTn id="17" dur="26">
                                          <p:stCondLst>
                                            <p:cond delay="1642"/>
                                          </p:stCondLst>
                                        </p:cTn>
                                        <p:tgtEl>
                                          <p:spTgt spid="163"/>
                                        </p:tgtEl>
                                      </p:cBhvr>
                                      <p:to x="100000" y="90000"/>
                                    </p:animScale>
                                    <p:animScale>
                                      <p:cBhvr>
                                        <p:cTn id="18" dur="166" decel="50000">
                                          <p:stCondLst>
                                            <p:cond delay="1668"/>
                                          </p:stCondLst>
                                        </p:cTn>
                                        <p:tgtEl>
                                          <p:spTgt spid="163"/>
                                        </p:tgtEl>
                                      </p:cBhvr>
                                      <p:to x="100000" y="100000"/>
                                    </p:animScale>
                                    <p:animScale>
                                      <p:cBhvr>
                                        <p:cTn id="19" dur="26">
                                          <p:stCondLst>
                                            <p:cond delay="1808"/>
                                          </p:stCondLst>
                                        </p:cTn>
                                        <p:tgtEl>
                                          <p:spTgt spid="163"/>
                                        </p:tgtEl>
                                      </p:cBhvr>
                                      <p:to x="100000" y="95000"/>
                                    </p:animScale>
                                    <p:animScale>
                                      <p:cBhvr>
                                        <p:cTn id="20" dur="166" decel="50000">
                                          <p:stCondLst>
                                            <p:cond delay="1834"/>
                                          </p:stCondLst>
                                        </p:cTn>
                                        <p:tgtEl>
                                          <p:spTgt spid="16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64">
                                            <p:txEl>
                                              <p:pRg st="0" end="0"/>
                                            </p:txEl>
                                          </p:spTgt>
                                        </p:tgtEl>
                                        <p:attrNameLst>
                                          <p:attrName>style.visibility</p:attrName>
                                        </p:attrNameLst>
                                      </p:cBhvr>
                                      <p:to>
                                        <p:strVal val="visible"/>
                                      </p:to>
                                    </p:set>
                                    <p:animEffect transition="in" filter="circle(in)">
                                      <p:cBhvr>
                                        <p:cTn id="25" dur="2000"/>
                                        <p:tgtEl>
                                          <p:spTgt spid="1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p:bldP spid="16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9"/>
          <p:cNvSpPr txBox="1">
            <a:spLocks noGrp="1"/>
          </p:cNvSpPr>
          <p:nvPr>
            <p:ph type="title"/>
          </p:nvPr>
        </p:nvSpPr>
        <p:spPr>
          <a:xfrm>
            <a:off x="819150" y="319489"/>
            <a:ext cx="7505700" cy="77336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dirty="0">
                <a:latin typeface="Calibri"/>
                <a:ea typeface="Calibri"/>
                <a:cs typeface="Calibri"/>
                <a:sym typeface="Calibri"/>
              </a:rPr>
              <a:t>                                       ১.৪ ডিজিটাল যন্ত্রপাতির তালিকা</a:t>
            </a:r>
            <a:endParaRPr dirty="0"/>
          </a:p>
        </p:txBody>
      </p:sp>
      <p:sp>
        <p:nvSpPr>
          <p:cNvPr id="170" name="Google Shape;170;p19"/>
          <p:cNvSpPr txBox="1">
            <a:spLocks noGrp="1"/>
          </p:cNvSpPr>
          <p:nvPr>
            <p:ph type="body" idx="1"/>
          </p:nvPr>
        </p:nvSpPr>
        <p:spPr>
          <a:xfrm>
            <a:off x="225800" y="1317250"/>
            <a:ext cx="8593200" cy="3610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71" name="Google Shape;171;p19"/>
          <p:cNvPicPr preferRelativeResize="0"/>
          <p:nvPr/>
        </p:nvPicPr>
        <p:blipFill>
          <a:blip r:embed="rId4">
            <a:alphaModFix/>
          </a:blip>
          <a:stretch>
            <a:fillRect/>
          </a:stretch>
        </p:blipFill>
        <p:spPr>
          <a:xfrm>
            <a:off x="2549725" y="1599187"/>
            <a:ext cx="2250675" cy="1083650"/>
          </a:xfrm>
          <a:prstGeom prst="rect">
            <a:avLst/>
          </a:prstGeom>
          <a:noFill/>
          <a:ln>
            <a:noFill/>
          </a:ln>
        </p:spPr>
      </p:pic>
      <p:pic>
        <p:nvPicPr>
          <p:cNvPr id="172" name="Google Shape;172;p19"/>
          <p:cNvPicPr preferRelativeResize="0"/>
          <p:nvPr/>
        </p:nvPicPr>
        <p:blipFill>
          <a:blip r:embed="rId5">
            <a:alphaModFix/>
          </a:blip>
          <a:stretch>
            <a:fillRect/>
          </a:stretch>
        </p:blipFill>
        <p:spPr>
          <a:xfrm>
            <a:off x="4800397" y="1450859"/>
            <a:ext cx="1866625" cy="1380325"/>
          </a:xfrm>
          <a:prstGeom prst="rect">
            <a:avLst/>
          </a:prstGeom>
          <a:noFill/>
          <a:ln>
            <a:noFill/>
          </a:ln>
        </p:spPr>
      </p:pic>
      <p:pic>
        <p:nvPicPr>
          <p:cNvPr id="173" name="Google Shape;173;p19"/>
          <p:cNvPicPr preferRelativeResize="0"/>
          <p:nvPr/>
        </p:nvPicPr>
        <p:blipFill>
          <a:blip r:embed="rId6">
            <a:alphaModFix/>
          </a:blip>
          <a:stretch>
            <a:fillRect/>
          </a:stretch>
        </p:blipFill>
        <p:spPr>
          <a:xfrm>
            <a:off x="6792500" y="1441925"/>
            <a:ext cx="1866625" cy="1398177"/>
          </a:xfrm>
          <a:prstGeom prst="rect">
            <a:avLst/>
          </a:prstGeom>
          <a:noFill/>
          <a:ln>
            <a:noFill/>
          </a:ln>
        </p:spPr>
      </p:pic>
      <p:pic>
        <p:nvPicPr>
          <p:cNvPr id="174" name="Google Shape;174;p19"/>
          <p:cNvPicPr preferRelativeResize="0"/>
          <p:nvPr/>
        </p:nvPicPr>
        <p:blipFill>
          <a:blip r:embed="rId7">
            <a:alphaModFix/>
          </a:blip>
          <a:stretch>
            <a:fillRect/>
          </a:stretch>
        </p:blipFill>
        <p:spPr>
          <a:xfrm>
            <a:off x="695589" y="2964774"/>
            <a:ext cx="7030223" cy="1907200"/>
          </a:xfrm>
          <a:prstGeom prst="rect">
            <a:avLst/>
          </a:prstGeom>
          <a:noFill/>
          <a:ln>
            <a:noFill/>
          </a:ln>
        </p:spPr>
      </p:pic>
      <p:pic>
        <p:nvPicPr>
          <p:cNvPr id="175" name="Google Shape;175;p19"/>
          <p:cNvPicPr preferRelativeResize="0"/>
          <p:nvPr/>
        </p:nvPicPr>
        <p:blipFill>
          <a:blip r:embed="rId8">
            <a:alphaModFix/>
          </a:blip>
          <a:stretch>
            <a:fillRect/>
          </a:stretch>
        </p:blipFill>
        <p:spPr>
          <a:xfrm>
            <a:off x="894400" y="1743837"/>
            <a:ext cx="1154737" cy="794350"/>
          </a:xfrm>
          <a:prstGeom prst="rect">
            <a:avLst/>
          </a:prstGeom>
          <a:noFill/>
          <a:ln>
            <a:noFill/>
          </a:ln>
        </p:spPr>
      </p:pic>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advTm="2167">
        <p15:prstTrans prst="origami"/>
      </p:transition>
    </mc:Choice>
    <mc:Fallback>
      <p:transition spd="slow" advTm="216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fade">
                                      <p:cBhvr>
                                        <p:cTn id="7" dur="500"/>
                                        <p:tgtEl>
                                          <p:spTgt spid="16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5"/>
                                        </p:tgtEl>
                                        <p:attrNameLst>
                                          <p:attrName>style.visibility</p:attrName>
                                        </p:attrNameLst>
                                      </p:cBhvr>
                                      <p:to>
                                        <p:strVal val="visible"/>
                                      </p:to>
                                    </p:set>
                                    <p:animEffect transition="in" filter="circle(in)">
                                      <p:cBhvr>
                                        <p:cTn id="12" dur="2000"/>
                                        <p:tgtEl>
                                          <p:spTgt spid="17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71"/>
                                        </p:tgtEl>
                                        <p:attrNameLst>
                                          <p:attrName>style.visibility</p:attrName>
                                        </p:attrNameLst>
                                      </p:cBhvr>
                                      <p:to>
                                        <p:strVal val="visible"/>
                                      </p:to>
                                    </p:set>
                                    <p:animEffect transition="in" filter="circle(in)">
                                      <p:cBhvr>
                                        <p:cTn id="17" dur="2000"/>
                                        <p:tgtEl>
                                          <p:spTgt spid="17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72"/>
                                        </p:tgtEl>
                                        <p:attrNameLst>
                                          <p:attrName>style.visibility</p:attrName>
                                        </p:attrNameLst>
                                      </p:cBhvr>
                                      <p:to>
                                        <p:strVal val="visible"/>
                                      </p:to>
                                    </p:set>
                                    <p:animEffect transition="in" filter="circle(in)">
                                      <p:cBhvr>
                                        <p:cTn id="22" dur="2000"/>
                                        <p:tgtEl>
                                          <p:spTgt spid="17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73"/>
                                        </p:tgtEl>
                                        <p:attrNameLst>
                                          <p:attrName>style.visibility</p:attrName>
                                        </p:attrNameLst>
                                      </p:cBhvr>
                                      <p:to>
                                        <p:strVal val="visible"/>
                                      </p:to>
                                    </p:set>
                                    <p:animEffect transition="in" filter="circle(in)">
                                      <p:cBhvr>
                                        <p:cTn id="27" dur="2000"/>
                                        <p:tgtEl>
                                          <p:spTgt spid="17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74"/>
                                        </p:tgtEl>
                                        <p:attrNameLst>
                                          <p:attrName>style.visibility</p:attrName>
                                        </p:attrNameLst>
                                      </p:cBhvr>
                                      <p:to>
                                        <p:strVal val="visible"/>
                                      </p:to>
                                    </p:set>
                                    <p:animEffect transition="in" filter="circle(in)">
                                      <p:cBhvr>
                                        <p:cTn id="32" dur="20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                           বাড়ীর কাজ</a:t>
            </a:r>
            <a:endParaRPr dirty="0"/>
          </a:p>
        </p:txBody>
      </p:sp>
      <p:sp>
        <p:nvSpPr>
          <p:cNvPr id="181" name="Google Shape;181;p20"/>
          <p:cNvSpPr txBox="1">
            <a:spLocks noGrp="1"/>
          </p:cNvSpPr>
          <p:nvPr>
            <p:ph type="body" idx="1"/>
          </p:nvPr>
        </p:nvSpPr>
        <p:spPr>
          <a:xfrm>
            <a:off x="492950" y="1800200"/>
            <a:ext cx="7084200" cy="696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dirty="0"/>
              <a:t>তোমাদের বাড়ীতে ব্যবহিত</a:t>
            </a:r>
            <a:r>
              <a:rPr lang="en" dirty="0"/>
              <a:t>   </a:t>
            </a:r>
            <a:r>
              <a:rPr lang="en" sz="1600" dirty="0">
                <a:solidFill>
                  <a:schemeClr val="lt1"/>
                </a:solidFill>
              </a:rPr>
              <a:t>অ্যানালগ </a:t>
            </a:r>
            <a:r>
              <a:rPr lang="en" dirty="0"/>
              <a:t> ও  </a:t>
            </a:r>
            <a:r>
              <a:rPr lang="en" sz="1600" dirty="0">
                <a:solidFill>
                  <a:schemeClr val="lt1"/>
                </a:solidFill>
              </a:rPr>
              <a:t>ডিজিটাল যন্ত্রপাতির নাম লিখবে এবং তাদের সুবিধা অসুবিধাগুলো খাতায় লিখবে।</a:t>
            </a:r>
            <a:endParaRPr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50" advTm="1023">
        <p14:switch dir="r"/>
      </p:transition>
    </mc:Choice>
    <mc:Fallback>
      <p:transition spd="slow" advTm="102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wipe(down)">
                                      <p:cBhvr>
                                        <p:cTn id="7" dur="500"/>
                                        <p:tgtEl>
                                          <p:spTgt spid="18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1">
                                            <p:txEl>
                                              <p:pRg st="0" end="0"/>
                                            </p:txEl>
                                          </p:spTgt>
                                        </p:tgtEl>
                                        <p:attrNameLst>
                                          <p:attrName>style.visibility</p:attrName>
                                        </p:attrNameLst>
                                      </p:cBhvr>
                                      <p:to>
                                        <p:strVal val="visible"/>
                                      </p:to>
                                    </p:set>
                                    <p:anim calcmode="lin" valueType="num">
                                      <p:cBhvr additive="base">
                                        <p:cTn id="12" dur="500" fill="hold"/>
                                        <p:tgtEl>
                                          <p:spTgt spid="18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8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p:bldP spid="18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7" name="Google Shape;187;p21"/>
          <p:cNvSpPr txBox="1">
            <a:spLocks noGrp="1"/>
          </p:cNvSpPr>
          <p:nvPr>
            <p:ph type="body" idx="1"/>
          </p:nvPr>
        </p:nvSpPr>
        <p:spPr>
          <a:xfrm>
            <a:off x="881875" y="1265274"/>
            <a:ext cx="7505700" cy="2169042"/>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4200" dirty="0">
                <a:solidFill>
                  <a:schemeClr val="dk1"/>
                </a:solidFill>
                <a:highlight>
                  <a:srgbClr val="FF0000"/>
                </a:highlight>
                <a:latin typeface="Roboto"/>
                <a:ea typeface="Roboto"/>
                <a:cs typeface="Roboto"/>
                <a:sym typeface="Roboto"/>
              </a:rPr>
              <a:t>পরবর্তী ক্লাসের আমন্ত্রণ জানিয়ে আজ এখানেই শেষ করলাম</a:t>
            </a:r>
            <a:endParaRPr sz="4200" dirty="0">
              <a:solidFill>
                <a:schemeClr val="dk1"/>
              </a:solidFill>
              <a:highlight>
                <a:srgbClr val="FF0000"/>
              </a:highlight>
              <a:latin typeface="Roboto"/>
              <a:ea typeface="Roboto"/>
              <a:cs typeface="Roboto"/>
              <a:sym typeface="Roboto"/>
            </a:endParaRPr>
          </a:p>
          <a:p>
            <a:pPr marL="0" lvl="0" indent="0" algn="l" rtl="0">
              <a:spcBef>
                <a:spcPts val="0"/>
              </a:spcBef>
              <a:spcAft>
                <a:spcPts val="1600"/>
              </a:spcAft>
              <a:buNone/>
            </a:pPr>
            <a:endParaRPr dirty="0">
              <a:highlight>
                <a:srgbClr val="FF0000"/>
              </a:highlight>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3900" advTm="799">
        <p14:glitter pattern="hexagon"/>
      </p:transition>
    </mc:Choice>
    <mc:Fallback>
      <p:transition spd="slow" advTm="79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187">
                                            <p:txEl>
                                              <p:pRg st="0" end="0"/>
                                            </p:txEl>
                                          </p:spTgt>
                                        </p:tgtEl>
                                        <p:attrNameLst>
                                          <p:attrName>style.color</p:attrName>
                                        </p:attrNameLst>
                                      </p:cBhvr>
                                      <p:to>
                                        <a:schemeClr val="accent2"/>
                                      </p:to>
                                    </p:animClr>
                                    <p:animClr clrSpc="rgb" dir="cw">
                                      <p:cBhvr>
                                        <p:cTn id="7" dur="500" fill="hold"/>
                                        <p:tgtEl>
                                          <p:spTgt spid="187">
                                            <p:txEl>
                                              <p:pRg st="0" end="0"/>
                                            </p:txEl>
                                          </p:spTgt>
                                        </p:tgtEl>
                                        <p:attrNameLst>
                                          <p:attrName>fillcolor</p:attrName>
                                        </p:attrNameLst>
                                      </p:cBhvr>
                                      <p:to>
                                        <a:schemeClr val="accent2"/>
                                      </p:to>
                                    </p:animClr>
                                    <p:set>
                                      <p:cBhvr>
                                        <p:cTn id="8" dur="500" fill="hold"/>
                                        <p:tgtEl>
                                          <p:spTgt spid="187">
                                            <p:txEl>
                                              <p:pRg st="0" end="0"/>
                                            </p:txEl>
                                          </p:spTgt>
                                        </p:tgtEl>
                                        <p:attrNameLst>
                                          <p:attrName>fill.type</p:attrName>
                                        </p:attrNameLst>
                                      </p:cBhvr>
                                      <p:to>
                                        <p:strVal val="solid"/>
                                      </p:to>
                                    </p:set>
                                    <p:set>
                                      <p:cBhvr>
                                        <p:cTn id="9" dur="500" fill="hold"/>
                                        <p:tgtEl>
                                          <p:spTgt spid="187">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0.5|0.3"/>
</p:tagLst>
</file>

<file path=ppt/tags/tag2.xml><?xml version="1.0" encoding="utf-8"?>
<p:tagLst xmlns:a="http://schemas.openxmlformats.org/drawingml/2006/main" xmlns:r="http://schemas.openxmlformats.org/officeDocument/2006/relationships" xmlns:p="http://schemas.openxmlformats.org/presentationml/2006/main">
  <p:tag name="TIMING" val="|0.2|0.1|0.2|0.4|0.2|0.3"/>
</p:tagLst>
</file>

<file path=ppt/tags/tag3.xml><?xml version="1.0" encoding="utf-8"?>
<p:tagLst xmlns:a="http://schemas.openxmlformats.org/drawingml/2006/main" xmlns:r="http://schemas.openxmlformats.org/officeDocument/2006/relationships" xmlns:p="http://schemas.openxmlformats.org/presentationml/2006/main">
  <p:tag name="TIMING" val="|0.2|0.2|0.2|0.2|0.2|0.2|0.2|0.2|0.2"/>
</p:tagLst>
</file>

<file path=ppt/tags/tag4.xml><?xml version="1.0" encoding="utf-8"?>
<p:tagLst xmlns:a="http://schemas.openxmlformats.org/drawingml/2006/main" xmlns:r="http://schemas.openxmlformats.org/officeDocument/2006/relationships" xmlns:p="http://schemas.openxmlformats.org/presentationml/2006/main">
  <p:tag name="TIMING" val="|0.5|0"/>
</p:tagLst>
</file>

<file path=ppt/tags/tag5.xml><?xml version="1.0" encoding="utf-8"?>
<p:tagLst xmlns:a="http://schemas.openxmlformats.org/drawingml/2006/main" xmlns:r="http://schemas.openxmlformats.org/officeDocument/2006/relationships" xmlns:p="http://schemas.openxmlformats.org/presentationml/2006/main">
  <p:tag name="TIMING" val="|0.2|0.2|0.2|0.2|0.2|0.2|0.2|0.2|0.3|0.2|0.2|0.2|0.2|0.3"/>
</p:tagLst>
</file>

<file path=ppt/tags/tag6.xml><?xml version="1.0" encoding="utf-8"?>
<p:tagLst xmlns:a="http://schemas.openxmlformats.org/drawingml/2006/main" xmlns:r="http://schemas.openxmlformats.org/officeDocument/2006/relationships" xmlns:p="http://schemas.openxmlformats.org/presentationml/2006/main">
  <p:tag name="TIMING" val="|0.2|0.2"/>
</p:tagLst>
</file>

<file path=ppt/tags/tag7.xml><?xml version="1.0" encoding="utf-8"?>
<p:tagLst xmlns:a="http://schemas.openxmlformats.org/drawingml/2006/main" xmlns:r="http://schemas.openxmlformats.org/officeDocument/2006/relationships" xmlns:p="http://schemas.openxmlformats.org/presentationml/2006/main">
  <p:tag name="TIMING" val="|0.2|0.2|0.2|0.4|0.2|0.2"/>
</p:tagLst>
</file>

<file path=ppt/tags/tag8.xml><?xml version="1.0" encoding="utf-8"?>
<p:tagLst xmlns:a="http://schemas.openxmlformats.org/drawingml/2006/main" xmlns:r="http://schemas.openxmlformats.org/officeDocument/2006/relationships" xmlns:p="http://schemas.openxmlformats.org/presentationml/2006/main">
  <p:tag name="TIMING" val="|0.2|0.2"/>
</p:tagLst>
</file>

<file path=ppt/tags/tag9.xml><?xml version="1.0" encoding="utf-8"?>
<p:tagLst xmlns:a="http://schemas.openxmlformats.org/drawingml/2006/main" xmlns:r="http://schemas.openxmlformats.org/officeDocument/2006/relationships" xmlns:p="http://schemas.openxmlformats.org/presentationml/2006/main">
  <p:tag name="TIMING" val="|0.2"/>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4.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367</Words>
  <Application>Microsoft Office PowerPoint</Application>
  <PresentationFormat>On-screen Show (16:9)</PresentationFormat>
  <Paragraphs>38</Paragraphs>
  <Slides>9</Slides>
  <Notes>9</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9</vt:i4>
      </vt:variant>
    </vt:vector>
  </HeadingPairs>
  <TitlesOfParts>
    <vt:vector size="19" baseType="lpstr">
      <vt:lpstr>Roboto</vt:lpstr>
      <vt:lpstr>Arial</vt:lpstr>
      <vt:lpstr>Calibri</vt:lpstr>
      <vt:lpstr>Nunito</vt:lpstr>
      <vt:lpstr>Wingdings 3</vt:lpstr>
      <vt:lpstr>Century Gothic</vt:lpstr>
      <vt:lpstr>Shift</vt:lpstr>
      <vt:lpstr>Ion Boardroom</vt:lpstr>
      <vt:lpstr>Slice</vt:lpstr>
      <vt:lpstr>Ion</vt:lpstr>
      <vt:lpstr>সবার প্রতি আন্তরিক ভালবাসা ও শুভেচ্ছা রইল </vt:lpstr>
      <vt:lpstr>                           শিক্ষক পরিচিতি                                            মোমিন নগর মাধ্যমিক বিদ্যালয় </vt:lpstr>
      <vt:lpstr>              সূচিপত্র</vt:lpstr>
      <vt:lpstr>                                               ১.১ ডিজিটাল ইলেকট্রনিক্স</vt:lpstr>
      <vt:lpstr>                                 ১.২ ডিজিটাল সিগন্যাল ও এনালগ সিগনাল এর মধ্যে পার্থক্য </vt:lpstr>
      <vt:lpstr>                       ১.৩ ডিজিটাল মোডে কাজ করার সুবিধা</vt:lpstr>
      <vt:lpstr>                                       ১.৪ ডিজিটাল যন্ত্রপাতির তালিকা</vt:lpstr>
      <vt:lpstr>                           বাড়ীর কাজ</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সবার প্রতি আন্তরিক ভালবাসা ও শুভেচ্ছা রইল </dc:title>
  <cp:lastModifiedBy>Farjana akter urme</cp:lastModifiedBy>
  <cp:revision>2</cp:revision>
  <dcterms:modified xsi:type="dcterms:W3CDTF">2020-08-28T17:09:49Z</dcterms:modified>
</cp:coreProperties>
</file>