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3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8364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01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05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64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51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5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7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5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5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8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4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9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0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1C681-0046-4931-B1D3-F373721FEDE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5C5236-5A53-4B8E-B355-2556D05A6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7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RiqC0RJ-u0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03" y="352697"/>
            <a:ext cx="11011988" cy="61395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9223" y="914400"/>
            <a:ext cx="521208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 COME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5143" y="2651760"/>
            <a:ext cx="133241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1394" y="4271554"/>
            <a:ext cx="7602583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perspectiveBelow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MULTIMEDIA CLASS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7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79" y="507999"/>
            <a:ext cx="8489244" cy="60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80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8264" y="567642"/>
            <a:ext cx="50292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1353" y="1435713"/>
            <a:ext cx="4384430" cy="38576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4587849" y="1735969"/>
            <a:ext cx="4736774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Tapati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Rani Sarkar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Lalmohan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Secondary Girls School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tapatisarkar0101@gmail.com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7848" y="3827625"/>
            <a:ext cx="300110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Identity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2878" y="5057507"/>
            <a:ext cx="2967242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: Eight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Sub: English 2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Voice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Countinuous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Tense)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98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0.125 -0.08403 L 0.25 -1.11111E-6 L 0.125 0.08403 L 2.08333E-7 -1.11111E-6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0758" y="722489"/>
            <a:ext cx="532835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do some voices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52622" y="3048000"/>
            <a:ext cx="4199467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a cow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will draw a picture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wrote a story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6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089" y="132041"/>
            <a:ext cx="627662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class we learn voice(Indefinite Tense)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224" y="1009148"/>
            <a:ext cx="6739466" cy="5232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we will learn Voice(Continuous Tense)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2977" y="1886255"/>
            <a:ext cx="4639734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COMES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2977" y="3255805"/>
            <a:ext cx="6587067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ENDING THIS LESSON STUDENTS WILL LEARN ABOUT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7333" y="4775200"/>
            <a:ext cx="3804357" cy="16619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continuous Tense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voice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of voice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2444" y="872605"/>
            <a:ext cx="4876799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discuss the continuous Tense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2354" y="2612354"/>
            <a:ext cx="3476978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Tense</a:t>
            </a:r>
            <a:r>
              <a:rPr lang="bn-IN" sz="2000" dirty="0" smtClean="0">
                <a:latin typeface="Times New Roman" panose="02020603050405020304" pitchFamily="18" charset="0"/>
              </a:rPr>
              <a:t> চেনার উপায়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000" dirty="0" smtClean="0">
                <a:latin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9732" y="4414300"/>
            <a:ext cx="5723467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1. Subject </a:t>
            </a:r>
            <a:r>
              <a:rPr lang="en-US" dirty="0" err="1" smtClean="0"/>
              <a:t>এরপর</a:t>
            </a:r>
            <a:r>
              <a:rPr lang="en-US" dirty="0" smtClean="0"/>
              <a:t> Tense </a:t>
            </a:r>
            <a:r>
              <a:rPr lang="en-US" dirty="0" err="1" smtClean="0"/>
              <a:t>অনুযায়ী</a:t>
            </a:r>
            <a:r>
              <a:rPr lang="en-US" dirty="0" smtClean="0"/>
              <a:t> Auxiliary verb </a:t>
            </a:r>
            <a:r>
              <a:rPr lang="en-US" dirty="0" err="1" smtClean="0"/>
              <a:t>থাকবে</a:t>
            </a:r>
            <a:r>
              <a:rPr lang="en-US" dirty="0" smtClean="0"/>
              <a:t>  </a:t>
            </a:r>
          </a:p>
          <a:p>
            <a:r>
              <a:rPr lang="en-US" dirty="0" smtClean="0"/>
              <a:t>2.মুল Verb </a:t>
            </a:r>
            <a:r>
              <a:rPr lang="en-US" dirty="0" err="1" smtClean="0"/>
              <a:t>এরপর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9378" y="3273778"/>
            <a:ext cx="5441245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lang="bn-IN" dirty="0">
                <a:latin typeface="Times New Roman" panose="02020603050405020304" pitchFamily="18" charset="0"/>
              </a:rPr>
              <a:t>টি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lang="bn-IN" dirty="0">
                <a:latin typeface="Times New Roman" panose="02020603050405020304" pitchFamily="18" charset="0"/>
              </a:rPr>
              <a:t>হবে 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অনুযায়ী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Auxiliary verb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বসবে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</a:t>
            </a:r>
            <a:r>
              <a:rPr lang="bn-IN" dirty="0">
                <a:latin typeface="Times New Roman" panose="02020603050405020304" pitchFamily="18" charset="0"/>
              </a:rPr>
              <a:t>বসবে। তবে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continuous Tense </a:t>
            </a:r>
            <a:r>
              <a:rPr lang="bn-IN" dirty="0">
                <a:latin typeface="Times New Roman" panose="02020603050405020304" pitchFamily="18" charset="0"/>
              </a:rPr>
              <a:t>এর ক্ষেত্রে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verb </a:t>
            </a:r>
            <a:r>
              <a:rPr lang="bn-IN" dirty="0">
                <a:latin typeface="Times New Roman" panose="02020603050405020304" pitchFamily="18" charset="0"/>
              </a:rPr>
              <a:t>এরপর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bn-IN" dirty="0">
                <a:latin typeface="Times New Roman" panose="02020603050405020304" pitchFamily="18" charset="0"/>
              </a:rPr>
              <a:t>বসবে এবং তারপর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</a:t>
            </a:r>
            <a:r>
              <a:rPr lang="bn-IN" dirty="0">
                <a:latin typeface="Times New Roman" panose="02020603050405020304" pitchFamily="18" charset="0"/>
              </a:rPr>
              <a:t>বসবে।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মুল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dirty="0">
                <a:latin typeface="Times New Roman" panose="02020603050405020304" pitchFamily="18" charset="0"/>
              </a:rPr>
              <a:t>উঠে যাবে। </a:t>
            </a:r>
          </a:p>
          <a:p>
            <a:pPr marL="342900" indent="-342900">
              <a:buAutoNum type="arabicPeriod"/>
            </a:pPr>
            <a:r>
              <a:rPr lang="bn-IN" dirty="0">
                <a:latin typeface="Times New Roman" panose="02020603050405020304" pitchFamily="18" charset="0"/>
              </a:rPr>
              <a:t>মুল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Past participle form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যোগ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টি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endParaRPr lang="bn-IN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0355" y="1117600"/>
            <a:ext cx="4662311" cy="10772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continuous in Voice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566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4266" y="383822"/>
            <a:ext cx="524933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we see some example</a:t>
            </a:r>
          </a:p>
          <a:p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325511" y="2216327"/>
            <a:ext cx="355600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Act: He is writing a letter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4266" y="2791387"/>
            <a:ext cx="4673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Pass: a letter is being written by him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555" y="3828113"/>
            <a:ext cx="37817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Act: They were catching fish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8088" y="4363072"/>
            <a:ext cx="486551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Pass: Fish were being caught by them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0223" y="5219594"/>
            <a:ext cx="37592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Act: Rina will singing a song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3822" y="5801140"/>
            <a:ext cx="5125156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Pass: A song will be being sung by Rina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0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3466" y="2585156"/>
            <a:ext cx="532835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https://www.youtube.com/watch?v=5RiqC0RJ-u0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17333" y="745067"/>
            <a:ext cx="2957689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see a video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7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9644" y="1072444"/>
            <a:ext cx="265288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5067" y="2494844"/>
            <a:ext cx="515902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Voice (Continuous Tense)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2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FABE77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236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B C</dc:creator>
  <cp:lastModifiedBy>S B C</cp:lastModifiedBy>
  <cp:revision>16</cp:revision>
  <dcterms:created xsi:type="dcterms:W3CDTF">2020-07-17T16:02:34Z</dcterms:created>
  <dcterms:modified xsi:type="dcterms:W3CDTF">2020-07-18T15:16:34Z</dcterms:modified>
</cp:coreProperties>
</file>