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4" r:id="rId2"/>
    <p:sldId id="318" r:id="rId3"/>
    <p:sldId id="319" r:id="rId4"/>
    <p:sldId id="337" r:id="rId5"/>
    <p:sldId id="340" r:id="rId6"/>
    <p:sldId id="341" r:id="rId7"/>
    <p:sldId id="338" r:id="rId8"/>
    <p:sldId id="339" r:id="rId9"/>
    <p:sldId id="317" r:id="rId10"/>
    <p:sldId id="328" r:id="rId11"/>
    <p:sldId id="259" r:id="rId12"/>
    <p:sldId id="267" r:id="rId13"/>
    <p:sldId id="265" r:id="rId14"/>
    <p:sldId id="276" r:id="rId15"/>
    <p:sldId id="342" r:id="rId16"/>
    <p:sldId id="271" r:id="rId17"/>
    <p:sldId id="275" r:id="rId18"/>
    <p:sldId id="329" r:id="rId19"/>
    <p:sldId id="330" r:id="rId20"/>
    <p:sldId id="309" r:id="rId21"/>
    <p:sldId id="331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F9E51"/>
    <a:srgbClr val="EEF95B"/>
    <a:srgbClr val="1823BF"/>
    <a:srgbClr val="D53A17"/>
    <a:srgbClr val="FFFFFF"/>
    <a:srgbClr val="FFDA34"/>
    <a:srgbClr val="E3C170"/>
    <a:srgbClr val="AE1337"/>
    <a:srgbClr val="531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58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E4EE-BCC7-477E-9832-348B73AFF635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6DA3B-0D90-4337-809C-6A423E82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DA3B-0D90-4337-809C-6A423E82B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9E95-5FBA-4C9D-B847-0E880BBC720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9333785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10778662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53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0699407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9449619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9443522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9443522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9443522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10126334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6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57400"/>
            <a:ext cx="4980864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11674852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0"/>
            <a:ext cx="6498899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6767147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11162743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723606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8079"/>
          <a:stretch/>
        </p:blipFill>
        <p:spPr>
          <a:xfrm>
            <a:off x="6248400" y="1676400"/>
            <a:ext cx="457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1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62000"/>
            <a:ext cx="7431668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5334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0"/>
            <a:ext cx="474133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0" y="3765542"/>
            <a:ext cx="5307386" cy="2938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799" y="3695700"/>
            <a:ext cx="4741333" cy="3008112"/>
          </a:xfrm>
          <a:prstGeom prst="rect">
            <a:avLst/>
          </a:prstGeom>
        </p:spPr>
      </p:pic>
      <p:sp>
        <p:nvSpPr>
          <p:cNvPr id="8" name="AutoShape 2" descr="Stoll to celebrate 145 years with exclusive seminar"/>
          <p:cNvSpPr>
            <a:spLocks noChangeAspect="1" noChangeArrowheads="1"/>
          </p:cNvSpPr>
          <p:nvPr/>
        </p:nvSpPr>
        <p:spPr bwMode="auto">
          <a:xfrm>
            <a:off x="631915" y="3009240"/>
            <a:ext cx="305461" cy="3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40" y="115768"/>
            <a:ext cx="15972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Stoll to celebrate 145 years with exclusive seminar"/>
          <p:cNvSpPr>
            <a:spLocks noChangeAspect="1" noChangeArrowheads="1"/>
          </p:cNvSpPr>
          <p:nvPr/>
        </p:nvSpPr>
        <p:spPr bwMode="auto">
          <a:xfrm>
            <a:off x="324424" y="-15617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637083"/>
            <a:ext cx="4814362" cy="283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2" y="3657599"/>
            <a:ext cx="5139896" cy="2819400"/>
          </a:xfrm>
          <a:prstGeom prst="rect">
            <a:avLst/>
          </a:prstGeom>
        </p:spPr>
      </p:pic>
      <p:pic>
        <p:nvPicPr>
          <p:cNvPr id="6" name="Picture 4" descr="Complete guide: 10 smart factory trends to watch in 2019 | Internet of  Busi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2" y="304799"/>
            <a:ext cx="5139896" cy="29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/>
          <a:stretch/>
        </p:blipFill>
        <p:spPr>
          <a:xfrm>
            <a:off x="6553200" y="304800"/>
            <a:ext cx="4814362" cy="29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3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5749"/>
            <a:ext cx="7620660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638306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5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7279255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2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759017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</Words>
  <Application>Microsoft Office PowerPoint</Application>
  <PresentationFormat>Widescreen</PresentationFormat>
  <Paragraphs>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 -PC</dc:creator>
  <cp:lastModifiedBy>USER</cp:lastModifiedBy>
  <cp:revision>204</cp:revision>
  <dcterms:created xsi:type="dcterms:W3CDTF">2016-01-17T14:08:02Z</dcterms:created>
  <dcterms:modified xsi:type="dcterms:W3CDTF">2020-08-29T16:58:14Z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9838783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