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74" r:id="rId2"/>
    <p:sldId id="414" r:id="rId3"/>
    <p:sldId id="438" r:id="rId4"/>
    <p:sldId id="382" r:id="rId5"/>
    <p:sldId id="435" r:id="rId6"/>
    <p:sldId id="412" r:id="rId7"/>
    <p:sldId id="410" r:id="rId8"/>
    <p:sldId id="411" r:id="rId9"/>
    <p:sldId id="408" r:id="rId10"/>
    <p:sldId id="429" r:id="rId11"/>
    <p:sldId id="428" r:id="rId12"/>
    <p:sldId id="424" r:id="rId13"/>
    <p:sldId id="423" r:id="rId14"/>
    <p:sldId id="420" r:id="rId15"/>
    <p:sldId id="417" r:id="rId16"/>
    <p:sldId id="425" r:id="rId17"/>
    <p:sldId id="427" r:id="rId18"/>
    <p:sldId id="430" r:id="rId19"/>
    <p:sldId id="426" r:id="rId20"/>
    <p:sldId id="433" r:id="rId21"/>
    <p:sldId id="302" r:id="rId22"/>
    <p:sldId id="434" r:id="rId23"/>
    <p:sldId id="431" r:id="rId24"/>
    <p:sldId id="271" r:id="rId25"/>
    <p:sldId id="42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70"/>
  </p:normalViewPr>
  <p:slideViewPr>
    <p:cSldViewPr snapToGrid="0" snapToObjects="1">
      <p:cViewPr varScale="1">
        <p:scale>
          <a:sx n="88" d="100"/>
          <a:sy n="88" d="100"/>
        </p:scale>
        <p:origin x="18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FEC2-72B3-3A42-A3BA-3886039F8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B3DEA-3C25-644F-BC1D-02E5431F1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BAC85-FBD1-6646-BC1E-D68DF9B0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71E11-E82F-4F49-B910-578D0467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2605-78A6-0242-94FD-A0E8415D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6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B614-AC12-ED46-898A-24EE9EF8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A957A-78EB-204D-B432-B7745BCD0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560AF-A41F-E645-B3E8-003039B1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98FB6-8FB2-224E-A5A3-0235496A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ED3C3-5B23-6644-95F8-DF5661F2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5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D9FCE5-1571-FB43-8B82-B3136BE02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87271-DE8F-0A43-BD3C-1913389DC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876F1-54DA-C040-8677-EE4D031C5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4FAE5-4544-9347-9184-14B80E0F9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ACA46-0B7E-6F48-89A7-57A9FA75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4A0BB-8FD5-494E-85C1-0E219E925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CFE16-A5C9-B340-9A04-07B5A49F3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6AB99-1379-F842-AD0C-E97974DE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DF8BD-B169-F84E-822D-E8EBF030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3D94B-28A7-C24A-A321-F461E7F3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2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BDF9-17CD-7044-8FE8-33A8B8A9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C84D5-7F7A-1843-8011-14B6B6D59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9FCEE-7967-8544-8D1F-C356220E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94138-E276-CC4E-AF11-FFEBF4AF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3BFBB-A2EE-9844-B527-ADD42360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8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797D-57F0-E849-8AB2-95C44697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FE128-202D-0B4C-BC97-894AFF80C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8D431-60A5-7D47-99FC-8C927CDEC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8E947-687B-7A4F-9E43-D22D3BE9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8/30/20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E26CA-8E5C-0F47-9A57-059B4A72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2B6C5-CCB1-7F4F-9383-F472F360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3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053E4-AA65-F84B-83AF-72C6F8D8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3B3F0-8604-E747-A8E2-5B115C04E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1DBA0-24C7-7D40-A8C7-84224504F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4F559-CFBF-4249-B251-DE9BD55F7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68F68-88DE-2740-B0ED-3142F83D2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3404F5-F032-EE4A-81A1-ED9EFE64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8/30/20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9C107-AD14-EC4D-8783-6EC34920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555199-0972-6C47-B4B6-4BD8151E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2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B3AFE-AD31-0041-8F36-D5D03D7D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3A759-A526-674A-97CD-DBE2403D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8/30/20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96D56-7E38-604D-8DC7-1C904C8D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C094D-8A0B-DC40-AE1E-AE8345A7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2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45C7D-6A6D-AA46-A1D7-FBE7CE1E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8/30/20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84CED6-9932-C445-8F6D-74E47446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FAE0D-6D1A-FA47-88D3-E2189ABC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4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E961-26BE-1E4E-A363-28866BC5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A9945-DC90-A042-80CE-215093B17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5F756-70FF-8D42-93FE-7F26AB19A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DC36C-E4D3-7841-8D58-0C21B8E1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8/30/20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D1C4D-C9F4-FE40-81AB-EFC34EE0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8C508-16E5-5646-841C-DA6DEB36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6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65A1-1622-234C-B046-1457D39A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12C166-74F1-BC49-9324-B1F7EE2F9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32674-C578-6F4E-B28B-2F73E744F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62578-E6C1-404B-AC92-165FD8BB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8/30/20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10031-071A-5749-9660-73D2DF76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A2AE5-CD17-D04C-A601-2B24A99E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E84955-F111-364B-A0CD-B37B33A7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E7809-F57F-3440-A153-06C177E62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F8A39-4B79-5E43-B8D2-9EBCD5F8F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09D5F-8014-D947-AEF5-8A0FD8BB0D7F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5A067-256E-694B-A84A-4F4E5F3C4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9F8DD-8F6B-6049-BE49-136D53D92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2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3.png"/><Relationship Id="rId5" Type="http://schemas.openxmlformats.org/officeDocument/2006/relationships/image" Target="../media/image7.jpg"/><Relationship Id="rId10" Type="http://schemas.openxmlformats.org/officeDocument/2006/relationships/image" Target="../media/image22.png"/><Relationship Id="rId4" Type="http://schemas.openxmlformats.org/officeDocument/2006/relationships/image" Target="../media/image17.jpg"/><Relationship Id="rId9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GsVxcB9L27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F3AB975-D699-CA4B-B801-B2FD7A5BF65A}"/>
              </a:ext>
            </a:extLst>
          </p:cNvPr>
          <p:cNvSpPr txBox="1"/>
          <p:nvPr/>
        </p:nvSpPr>
        <p:spPr>
          <a:xfrm>
            <a:off x="1009135" y="428178"/>
            <a:ext cx="1767016" cy="6001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GB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GB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8E9DA3-77F2-C742-93B7-0E9F869BA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671" y="301711"/>
            <a:ext cx="8279027" cy="62545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33DC54-EC4C-0045-92FC-B8649CE52756}"/>
              </a:ext>
            </a:extLst>
          </p:cNvPr>
          <p:cNvSpPr txBox="1"/>
          <p:nvPr/>
        </p:nvSpPr>
        <p:spPr>
          <a:xfrm>
            <a:off x="7648832" y="687669"/>
            <a:ext cx="3138616" cy="144655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BD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IN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হে বৈশাখ, এসো এসো - - - </a:t>
            </a:r>
            <a:endParaRPr lang="en-BD" sz="2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76AE520-CE96-E343-8E8F-2221321B8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224" y="1256891"/>
            <a:ext cx="5771324" cy="421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DD29C27-6054-3242-8770-A1E9D7120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536276"/>
            <a:ext cx="5621814" cy="2597809"/>
          </a:xfrm>
          <a:prstGeom prst="round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2DBFF8-BA55-8945-A4B6-68DFF568A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22" y="536277"/>
            <a:ext cx="5621814" cy="2597809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29D317-EBAC-4443-9076-53A4EEE90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22" y="3427412"/>
            <a:ext cx="5605844" cy="2958894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D71DA0-F76A-5E40-8934-0A86161F8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412" y="3457036"/>
            <a:ext cx="5621814" cy="2929270"/>
          </a:xfrm>
          <a:prstGeom prst="round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2D4802-296A-DB47-B32B-77CB6DAD8004}"/>
              </a:ext>
            </a:extLst>
          </p:cNvPr>
          <p:cNvSpPr txBox="1"/>
          <p:nvPr/>
        </p:nvSpPr>
        <p:spPr>
          <a:xfrm>
            <a:off x="356335" y="2787729"/>
            <a:ext cx="1128644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নববর্ষ বরণ ও  এ উপলক্ষ্যে  নানা আয়োজন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886CA4-31BE-E244-9D22-428391B43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36138"/>
            <a:ext cx="1389856" cy="10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7E5EAAF-0BA8-2B40-97B4-2F6693105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886" y="2356239"/>
            <a:ext cx="3709843" cy="2102761"/>
          </a:xfrm>
          <a:prstGeom prst="roundRect">
            <a:avLst/>
          </a:prstGeom>
          <a:ln w="19050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30704E-2B4C-AB4F-90C7-49D912EFF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88"/>
          <a:stretch/>
        </p:blipFill>
        <p:spPr>
          <a:xfrm>
            <a:off x="499646" y="4588539"/>
            <a:ext cx="3642497" cy="2102761"/>
          </a:xfrm>
          <a:prstGeom prst="roundRect">
            <a:avLst/>
          </a:prstGeom>
          <a:ln w="19050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1A122B-C86E-6346-A114-6D7D7512E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46" y="2407864"/>
            <a:ext cx="3647515" cy="2102761"/>
          </a:xfrm>
          <a:prstGeom prst="roundRect">
            <a:avLst/>
          </a:prstGeom>
          <a:ln w="19050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9B8C5A-A7C1-3140-A3EF-53CF0D828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46" y="171616"/>
            <a:ext cx="3701545" cy="2102761"/>
          </a:xfrm>
          <a:prstGeom prst="roundRect">
            <a:avLst/>
          </a:prstGeom>
          <a:ln w="19050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6C82CA-2C0A-824C-904E-05476D14C6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0623"/>
          <a:stretch/>
        </p:blipFill>
        <p:spPr>
          <a:xfrm>
            <a:off x="8481939" y="2257794"/>
            <a:ext cx="3137138" cy="2188028"/>
          </a:xfrm>
          <a:prstGeom prst="round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DC4B5B3-22AF-C643-805D-EAFFA8EFDD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1939" y="224085"/>
            <a:ext cx="3144410" cy="1917574"/>
          </a:xfrm>
          <a:prstGeom prst="round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86E5130-0606-6A42-AEA4-1584BEF155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5887" y="207004"/>
            <a:ext cx="3709843" cy="2102761"/>
          </a:xfrm>
          <a:prstGeom prst="roundRect">
            <a:avLst/>
          </a:prstGeom>
          <a:ln w="19050">
            <a:noFill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8CCD132-E4BB-3B4A-AFA1-4FEBDA4FE0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5885" y="4558054"/>
            <a:ext cx="3709843" cy="2102761"/>
          </a:xfrm>
          <a:prstGeom prst="roundRect">
            <a:avLst/>
          </a:prstGeom>
          <a:ln w="1905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80FF85-E638-674B-BD5F-6F6D0254E80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8050"/>
          <a:stretch/>
        </p:blipFill>
        <p:spPr>
          <a:xfrm>
            <a:off x="8481939" y="4599784"/>
            <a:ext cx="3144410" cy="2019300"/>
          </a:xfrm>
          <a:prstGeom prst="roundRect">
            <a:avLst/>
          </a:prstGeom>
          <a:ln>
            <a:solidFill>
              <a:srgbClr val="00206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855EF9-5C5A-1547-BDFD-B49692643395}"/>
              </a:ext>
            </a:extLst>
          </p:cNvPr>
          <p:cNvSpPr txBox="1"/>
          <p:nvPr/>
        </p:nvSpPr>
        <p:spPr>
          <a:xfrm>
            <a:off x="499646" y="2777765"/>
            <a:ext cx="1128644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নববর্ষ বরণ ও  এ উপলক্ষ্যে  নানা আয়োজন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5D3517-B887-7942-A7E2-DD1FF1705A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313" y="38129"/>
            <a:ext cx="812666" cy="59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F96CB5-122F-774A-B2B7-F5CB9391B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90" y="2365135"/>
            <a:ext cx="4599242" cy="3041474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59DFED-665E-2645-A139-FD8382043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831" y="1428379"/>
            <a:ext cx="5790570" cy="4156245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4A2732-88CD-CC43-9E33-1E3459CCE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161" y="833221"/>
            <a:ext cx="2293500" cy="1236340"/>
          </a:xfrm>
          <a:prstGeom prst="round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9B13DC-6A6D-FA4A-886F-6DAEC6FBD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12666" cy="59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36063E-4D3F-5348-A82E-1E14C79E9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770" y="856530"/>
            <a:ext cx="5722462" cy="4724452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244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7EBE9F5-30CB-CD40-AF11-4ECAA003D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178" y="3607336"/>
            <a:ext cx="5292639" cy="2779756"/>
          </a:xfrm>
          <a:prstGeom prst="roundRect">
            <a:avLst/>
          </a:prstGeom>
          <a:ln>
            <a:solidFill>
              <a:srgbClr val="002060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6C89D42-D896-F740-BD71-9CEA6D965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20" y="358777"/>
            <a:ext cx="5292639" cy="2791241"/>
          </a:xfrm>
          <a:prstGeom prst="roundRect">
            <a:avLst/>
          </a:prstGeom>
          <a:ln>
            <a:solidFill>
              <a:srgbClr val="002060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C0CFA39-C9C1-5B44-BC0E-192974961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179" y="358777"/>
            <a:ext cx="5292639" cy="2791241"/>
          </a:xfrm>
          <a:prstGeom prst="roundRect">
            <a:avLst/>
          </a:prstGeom>
          <a:ln>
            <a:solidFill>
              <a:srgbClr val="002060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5A3FF21-2EB2-6448-BD6D-C30C90545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20" y="3607336"/>
            <a:ext cx="5292639" cy="2779756"/>
          </a:xfrm>
          <a:prstGeom prst="roundRect">
            <a:avLst/>
          </a:prstGeom>
          <a:ln>
            <a:solidFill>
              <a:srgbClr val="00206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BE9BD9-F3B2-AA48-8DF4-9B4E0C5B8814}"/>
              </a:ext>
            </a:extLst>
          </p:cNvPr>
          <p:cNvSpPr txBox="1"/>
          <p:nvPr/>
        </p:nvSpPr>
        <p:spPr>
          <a:xfrm>
            <a:off x="2988052" y="2919580"/>
            <a:ext cx="736063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নবান্ন উৎসবে নানা আয়োজন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C099-9C3C-C942-84B6-538F3B928F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496" y="76707"/>
            <a:ext cx="683310" cy="564139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4341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F48D4F-2335-C44D-AE38-C87984F04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75" t="14332" r="23617" b="24150"/>
          <a:stretch/>
        </p:blipFill>
        <p:spPr>
          <a:xfrm>
            <a:off x="3112264" y="1341009"/>
            <a:ext cx="6373906" cy="381896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008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544BAF15-CA41-2448-A8E3-0E6CD9EEF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027" y="377951"/>
            <a:ext cx="3710594" cy="2953461"/>
          </a:xfrm>
          <a:prstGeom prst="round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62D70E3-5F6B-3645-A87A-8B0B6575C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20" y="378652"/>
            <a:ext cx="3703990" cy="2952665"/>
          </a:xfrm>
          <a:prstGeom prst="round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99EB52-2F68-4C49-B9BF-408668F4E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128" y="3532683"/>
            <a:ext cx="3703990" cy="2953459"/>
          </a:xfrm>
          <a:prstGeom prst="round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FC65CB2-40D8-2A4C-AD03-CAB7EF3DC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285" y="3532684"/>
            <a:ext cx="3720872" cy="2953460"/>
          </a:xfrm>
          <a:prstGeom prst="round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9F09C4F-6FDD-5E4C-9E9C-C072440C9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212" y="3534431"/>
            <a:ext cx="3685835" cy="2951478"/>
          </a:xfrm>
          <a:prstGeom prst="round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EC315B4-DEF0-3F40-8A3D-659CE92876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128" y="377952"/>
            <a:ext cx="3703990" cy="2953460"/>
          </a:xfrm>
          <a:prstGeom prst="round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902A96-06D6-2D40-8912-215075FF15E5}"/>
              </a:ext>
            </a:extLst>
          </p:cNvPr>
          <p:cNvSpPr txBox="1"/>
          <p:nvPr/>
        </p:nvSpPr>
        <p:spPr>
          <a:xfrm>
            <a:off x="2697489" y="2921168"/>
            <a:ext cx="736063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পৌষ মেলায় নানা আয়োজন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64102A-3C8C-DB4A-9951-CE451937EB4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775" t="14332" r="23617" b="24150"/>
          <a:stretch/>
        </p:blipFill>
        <p:spPr>
          <a:xfrm>
            <a:off x="17003" y="-15839"/>
            <a:ext cx="977822" cy="5858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0990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39571A-F354-D146-B13C-C10EBD5CAFC5}"/>
              </a:ext>
            </a:extLst>
          </p:cNvPr>
          <p:cNvSpPr txBox="1"/>
          <p:nvPr/>
        </p:nvSpPr>
        <p:spPr>
          <a:xfrm>
            <a:off x="1730809" y="394987"/>
            <a:ext cx="5773077" cy="110799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শিক্ষার্থীদের দল গ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ঠন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1639EF-E487-F542-982D-68448BCB62BD}"/>
              </a:ext>
            </a:extLst>
          </p:cNvPr>
          <p:cNvSpPr txBox="1"/>
          <p:nvPr/>
        </p:nvSpPr>
        <p:spPr>
          <a:xfrm>
            <a:off x="333829" y="2089205"/>
            <a:ext cx="7604811" cy="70788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শিক্ষার্থীরা নিচের রোল অনুসারে দল গঠন করবে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4EF5C5-3DF6-5C40-8EDF-1345FC4D3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18" y="194097"/>
            <a:ext cx="3350299" cy="2300069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07FADD-7FF7-5D4B-91C6-02A470EBBF77}"/>
              </a:ext>
            </a:extLst>
          </p:cNvPr>
          <p:cNvSpPr txBox="1"/>
          <p:nvPr/>
        </p:nvSpPr>
        <p:spPr>
          <a:xfrm>
            <a:off x="4318345" y="3274030"/>
            <a:ext cx="5449770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1, 6, 7, 12, 13, 18-------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00DC4-CB60-8E49-9F0B-CCD8DCD0D015}"/>
              </a:ext>
            </a:extLst>
          </p:cNvPr>
          <p:cNvSpPr txBox="1"/>
          <p:nvPr/>
        </p:nvSpPr>
        <p:spPr>
          <a:xfrm>
            <a:off x="4318344" y="4491309"/>
            <a:ext cx="5449771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2, 5, 8, 11, 14, 17--------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5C1F4F-1E13-624A-A025-DF02006325EB}"/>
              </a:ext>
            </a:extLst>
          </p:cNvPr>
          <p:cNvSpPr txBox="1"/>
          <p:nvPr/>
        </p:nvSpPr>
        <p:spPr>
          <a:xfrm>
            <a:off x="4318344" y="5657923"/>
            <a:ext cx="5449771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৩, ৪ , 9, ১0, 15, 16-------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B4BCF675-763E-5D45-9DDE-7D0D33993A7F}"/>
              </a:ext>
            </a:extLst>
          </p:cNvPr>
          <p:cNvSpPr/>
          <p:nvPr/>
        </p:nvSpPr>
        <p:spPr>
          <a:xfrm>
            <a:off x="1280867" y="3184371"/>
            <a:ext cx="2681533" cy="971520"/>
          </a:xfrm>
          <a:prstGeom prst="homePlat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E8A6CA-C07E-F940-BA04-BC27474F60FB}"/>
              </a:ext>
            </a:extLst>
          </p:cNvPr>
          <p:cNvSpPr/>
          <p:nvPr/>
        </p:nvSpPr>
        <p:spPr>
          <a:xfrm>
            <a:off x="1384830" y="3217214"/>
            <a:ext cx="18549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 দল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Pentagon 24">
            <a:extLst>
              <a:ext uri="{FF2B5EF4-FFF2-40B4-BE49-F238E27FC236}">
                <a16:creationId xmlns:a16="http://schemas.microsoft.com/office/drawing/2014/main" id="{915F3FBA-8463-164F-ADBF-8E32FA1BDDDF}"/>
              </a:ext>
            </a:extLst>
          </p:cNvPr>
          <p:cNvSpPr/>
          <p:nvPr/>
        </p:nvSpPr>
        <p:spPr>
          <a:xfrm>
            <a:off x="1266352" y="4386022"/>
            <a:ext cx="2681533" cy="971520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9C20CF25-B47A-FD49-B2CC-F6055FFA94FB}"/>
              </a:ext>
            </a:extLst>
          </p:cNvPr>
          <p:cNvSpPr/>
          <p:nvPr/>
        </p:nvSpPr>
        <p:spPr>
          <a:xfrm>
            <a:off x="1280866" y="5556884"/>
            <a:ext cx="2681533" cy="971520"/>
          </a:xfrm>
          <a:prstGeom prst="homePlat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17724A-CCDF-6144-A1CB-CA86423CC3A8}"/>
              </a:ext>
            </a:extLst>
          </p:cNvPr>
          <p:cNvSpPr/>
          <p:nvPr/>
        </p:nvSpPr>
        <p:spPr>
          <a:xfrm>
            <a:off x="1384830" y="4428415"/>
            <a:ext cx="2028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দল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4B60DC-4D45-5C4C-B73D-0A73DECCF9EE}"/>
              </a:ext>
            </a:extLst>
          </p:cNvPr>
          <p:cNvSpPr/>
          <p:nvPr/>
        </p:nvSpPr>
        <p:spPr>
          <a:xfrm>
            <a:off x="1471391" y="5678139"/>
            <a:ext cx="19495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দল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4" grpId="0" animBg="1"/>
      <p:bldP spid="23" grpId="0"/>
      <p:bldP spid="25" grpId="0" animBg="1"/>
      <p:bldP spid="26" grpId="0" animBg="1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mond 4">
            <a:extLst>
              <a:ext uri="{FF2B5EF4-FFF2-40B4-BE49-F238E27FC236}">
                <a16:creationId xmlns:a16="http://schemas.microsoft.com/office/drawing/2014/main" id="{3DAAE5C5-EA1C-0146-9941-59BEC8EA1488}"/>
              </a:ext>
            </a:extLst>
          </p:cNvPr>
          <p:cNvSpPr/>
          <p:nvPr/>
        </p:nvSpPr>
        <p:spPr>
          <a:xfrm>
            <a:off x="3200400" y="304800"/>
            <a:ext cx="5791200" cy="12954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CC52BF-F897-7145-8290-7AA2219C9A09}"/>
              </a:ext>
            </a:extLst>
          </p:cNvPr>
          <p:cNvSpPr txBox="1"/>
          <p:nvPr/>
        </p:nvSpPr>
        <p:spPr>
          <a:xfrm>
            <a:off x="4959096" y="249770"/>
            <a:ext cx="28956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16CDAF38-1EC8-DD4B-8DAB-5E4AB511F042}"/>
              </a:ext>
            </a:extLst>
          </p:cNvPr>
          <p:cNvSpPr/>
          <p:nvPr/>
        </p:nvSpPr>
        <p:spPr>
          <a:xfrm>
            <a:off x="4131643" y="2167883"/>
            <a:ext cx="6255941" cy="1454890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/>
          </a:p>
        </p:txBody>
      </p:sp>
      <p:sp>
        <p:nvSpPr>
          <p:cNvPr id="8" name="Plaque 7">
            <a:extLst>
              <a:ext uri="{FF2B5EF4-FFF2-40B4-BE49-F238E27FC236}">
                <a16:creationId xmlns:a16="http://schemas.microsoft.com/office/drawing/2014/main" id="{8A39690A-8EB9-D942-BE77-AF89CCCB56B3}"/>
              </a:ext>
            </a:extLst>
          </p:cNvPr>
          <p:cNvSpPr/>
          <p:nvPr/>
        </p:nvSpPr>
        <p:spPr>
          <a:xfrm>
            <a:off x="4131642" y="3841332"/>
            <a:ext cx="6255941" cy="1388640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/>
          </a:p>
        </p:txBody>
      </p:sp>
      <p:sp>
        <p:nvSpPr>
          <p:cNvPr id="9" name="Plaque 8">
            <a:extLst>
              <a:ext uri="{FF2B5EF4-FFF2-40B4-BE49-F238E27FC236}">
                <a16:creationId xmlns:a16="http://schemas.microsoft.com/office/drawing/2014/main" id="{C4A4DC94-8783-A04B-A715-A2C26D587742}"/>
              </a:ext>
            </a:extLst>
          </p:cNvPr>
          <p:cNvSpPr/>
          <p:nvPr/>
        </p:nvSpPr>
        <p:spPr>
          <a:xfrm>
            <a:off x="4087527" y="5463106"/>
            <a:ext cx="6300057" cy="105063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/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9817AAC8-69ED-0D4C-95CE-74D87EED98F8}"/>
              </a:ext>
            </a:extLst>
          </p:cNvPr>
          <p:cNvSpPr/>
          <p:nvPr/>
        </p:nvSpPr>
        <p:spPr>
          <a:xfrm>
            <a:off x="1072896" y="2526102"/>
            <a:ext cx="2900331" cy="971520"/>
          </a:xfrm>
          <a:prstGeom prst="homePlat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15F648-C1AB-0544-8453-B2826608AA0A}"/>
              </a:ext>
            </a:extLst>
          </p:cNvPr>
          <p:cNvSpPr/>
          <p:nvPr/>
        </p:nvSpPr>
        <p:spPr>
          <a:xfrm>
            <a:off x="1523609" y="2596363"/>
            <a:ext cx="18549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 দল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F14FD3BC-8481-7948-A647-FC3CF8A81106}"/>
              </a:ext>
            </a:extLst>
          </p:cNvPr>
          <p:cNvSpPr/>
          <p:nvPr/>
        </p:nvSpPr>
        <p:spPr>
          <a:xfrm>
            <a:off x="1072897" y="3991683"/>
            <a:ext cx="2894820" cy="971520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3DADCB7F-7D95-7E48-A21B-E1B2890164B1}"/>
              </a:ext>
            </a:extLst>
          </p:cNvPr>
          <p:cNvSpPr/>
          <p:nvPr/>
        </p:nvSpPr>
        <p:spPr>
          <a:xfrm>
            <a:off x="1072897" y="5480432"/>
            <a:ext cx="2894820" cy="971520"/>
          </a:xfrm>
          <a:prstGeom prst="homePlat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595766-0979-E548-80F0-0B306776406C}"/>
              </a:ext>
            </a:extLst>
          </p:cNvPr>
          <p:cNvSpPr/>
          <p:nvPr/>
        </p:nvSpPr>
        <p:spPr>
          <a:xfrm>
            <a:off x="1484120" y="4073528"/>
            <a:ext cx="2028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দল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E55D2C-AF3E-2E43-B657-D24A1E29D3C5}"/>
              </a:ext>
            </a:extLst>
          </p:cNvPr>
          <p:cNvSpPr/>
          <p:nvPr/>
        </p:nvSpPr>
        <p:spPr>
          <a:xfrm>
            <a:off x="1520491" y="5573473"/>
            <a:ext cx="19495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দল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396533-D92A-E443-BDBF-8434989D7129}"/>
              </a:ext>
            </a:extLst>
          </p:cNvPr>
          <p:cNvSpPr/>
          <p:nvPr/>
        </p:nvSpPr>
        <p:spPr>
          <a:xfrm>
            <a:off x="219036" y="1340282"/>
            <a:ext cx="4602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প্রশ্নগুলোর উত্তর বলঃ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F96A6F-A8BF-5546-A8E3-C3185AB6000B}"/>
              </a:ext>
            </a:extLst>
          </p:cNvPr>
          <p:cNvSpPr/>
          <p:nvPr/>
        </p:nvSpPr>
        <p:spPr>
          <a:xfrm>
            <a:off x="4480560" y="220402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 হালখাতা কাকে বলে?</a:t>
            </a:r>
          </a:p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 কীভাবে নবান্ন উৎসব পালন করা হয়?</a:t>
            </a:r>
          </a:p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3. পৌষমেলা কী জাতীয় উৎসব?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B8770A-DD8C-FC45-AB6E-F0FC54E0EA17}"/>
              </a:ext>
            </a:extLst>
          </p:cNvPr>
          <p:cNvSpPr/>
          <p:nvPr/>
        </p:nvSpPr>
        <p:spPr>
          <a:xfrm>
            <a:off x="4480560" y="3890061"/>
            <a:ext cx="567815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নবান্ন কিসের উৎসব? </a:t>
            </a:r>
          </a:p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 কীভাবে পৌষমেলা উদযাপন করা হয়?</a:t>
            </a: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বাঙালিদের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প্রধান সামাজিক উৎসবের নাম কী?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2BC4B9-DF8B-0B41-B847-9C55EA9EDF1D}"/>
              </a:ext>
            </a:extLst>
          </p:cNvPr>
          <p:cNvSpPr/>
          <p:nvPr/>
        </p:nvSpPr>
        <p:spPr>
          <a:xfrm>
            <a:off x="4480560" y="5559634"/>
            <a:ext cx="5553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 দিন বাংলা নববর্ষ পালন করা হয়? </a:t>
            </a: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দ্বারা হালখাতায় আপ্যায়ন করা হয়?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F5917AB-C289-4840-A3B5-747C71DA6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939" y="228319"/>
            <a:ext cx="3093555" cy="19513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930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15" grpId="0" animBg="1"/>
      <p:bldP spid="16" grpId="0" animBg="1"/>
      <p:bldP spid="17" grpId="0"/>
      <p:bldP spid="18" grpId="0"/>
      <p:bldP spid="22" grpId="0"/>
      <p:bldP spid="23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A0B0C-F56C-CF4F-84B1-40BD20D0A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18" y="739582"/>
            <a:ext cx="9959547" cy="5599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B4A92B-B8B0-484F-9A29-45F8F67C8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3" y="87232"/>
            <a:ext cx="1181635" cy="8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9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que 8">
            <a:extLst>
              <a:ext uri="{FF2B5EF4-FFF2-40B4-BE49-F238E27FC236}">
                <a16:creationId xmlns:a16="http://schemas.microsoft.com/office/drawing/2014/main" id="{DA53B211-C98A-F74D-A70C-4853AA044113}"/>
              </a:ext>
            </a:extLst>
          </p:cNvPr>
          <p:cNvSpPr/>
          <p:nvPr/>
        </p:nvSpPr>
        <p:spPr>
          <a:xfrm>
            <a:off x="473900" y="3168543"/>
            <a:ext cx="11241024" cy="2330049"/>
          </a:xfrm>
          <a:prstGeom prst="plaqu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সামাজিক উৎসবের নাম লেখ। কীভাবে আমরা এই উৎসবগুলো উদযাপন করি ?</a:t>
            </a:r>
          </a:p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40899C-2001-A345-B315-90BF0BFE3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234" y="268352"/>
            <a:ext cx="5601462" cy="27352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35DAF3-A5D8-7E49-96DA-9469AB28317A}"/>
              </a:ext>
            </a:extLst>
          </p:cNvPr>
          <p:cNvSpPr/>
          <p:nvPr/>
        </p:nvSpPr>
        <p:spPr>
          <a:xfrm>
            <a:off x="5515426" y="817787"/>
            <a:ext cx="2526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E58A65-A948-DD4D-8C93-322F1CB71904}"/>
              </a:ext>
            </a:extLst>
          </p:cNvPr>
          <p:cNvSpPr txBox="1"/>
          <p:nvPr/>
        </p:nvSpPr>
        <p:spPr>
          <a:xfrm>
            <a:off x="805971" y="365616"/>
            <a:ext cx="428715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 বই সংযোগ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957C23-92C8-444A-B6F8-27B7E2BF0BC9}"/>
              </a:ext>
            </a:extLst>
          </p:cNvPr>
          <p:cNvGrpSpPr/>
          <p:nvPr/>
        </p:nvGrpSpPr>
        <p:grpSpPr>
          <a:xfrm>
            <a:off x="6644640" y="440233"/>
            <a:ext cx="4547630" cy="5977533"/>
            <a:chOff x="-442670" y="-1975104"/>
            <a:chExt cx="8936736" cy="12482210"/>
          </a:xfrm>
        </p:grpSpPr>
        <p:pic>
          <p:nvPicPr>
            <p:cNvPr id="8" name="Picture 1" descr="page73image8215456">
              <a:extLst>
                <a:ext uri="{FF2B5EF4-FFF2-40B4-BE49-F238E27FC236}">
                  <a16:creationId xmlns:a16="http://schemas.microsoft.com/office/drawing/2014/main" id="{186E688E-7408-AF4D-85BA-636D9DC27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531" y="-1975104"/>
              <a:ext cx="8322459" cy="732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page73image8215872">
              <a:extLst>
                <a:ext uri="{FF2B5EF4-FFF2-40B4-BE49-F238E27FC236}">
                  <a16:creationId xmlns:a16="http://schemas.microsoft.com/office/drawing/2014/main" id="{04D6692D-5D94-CF4D-8C18-ED9605C21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2670" y="5346192"/>
              <a:ext cx="8936736" cy="5160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AED9471-B846-D845-9513-C3F5DF3E71D1}"/>
              </a:ext>
            </a:extLst>
          </p:cNvPr>
          <p:cNvGrpSpPr/>
          <p:nvPr/>
        </p:nvGrpSpPr>
        <p:grpSpPr>
          <a:xfrm>
            <a:off x="1249310" y="1746895"/>
            <a:ext cx="3400482" cy="4398782"/>
            <a:chOff x="476574" y="2036372"/>
            <a:chExt cx="3400482" cy="4398782"/>
          </a:xfrm>
        </p:grpSpPr>
        <p:pic>
          <p:nvPicPr>
            <p:cNvPr id="6145" name="Picture 1" descr="page1image30837808">
              <a:extLst>
                <a:ext uri="{FF2B5EF4-FFF2-40B4-BE49-F238E27FC236}">
                  <a16:creationId xmlns:a16="http://schemas.microsoft.com/office/drawing/2014/main" id="{16BDD1AC-6B57-D849-A32D-C527986F3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75" y="2036372"/>
              <a:ext cx="3400481" cy="2604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page1image30838016">
              <a:extLst>
                <a:ext uri="{FF2B5EF4-FFF2-40B4-BE49-F238E27FC236}">
                  <a16:creationId xmlns:a16="http://schemas.microsoft.com/office/drawing/2014/main" id="{1C470E79-672E-6344-8C7B-217808587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74" y="4640579"/>
              <a:ext cx="3400481" cy="179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449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45E6CF-D7C2-9D43-A83D-25E6D9B4DB50}"/>
              </a:ext>
            </a:extLst>
          </p:cNvPr>
          <p:cNvSpPr txBox="1"/>
          <p:nvPr/>
        </p:nvSpPr>
        <p:spPr>
          <a:xfrm>
            <a:off x="4583668" y="2894677"/>
            <a:ext cx="6937248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পুরো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অধ্যায়ে জাতীয় ও সামাজিক উৎসব সম্পর্কে শিক্ষার্থীরা যা যা জেনেছে তার সারসংক্ষেপ পুনরায় সংক্ষেপে  আলোচনা করব।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0324C-7479-3C46-8741-574680DB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0" y="1409194"/>
            <a:ext cx="3429000" cy="428625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79F0CF-956B-7B45-9D74-2905BDE6A0F6}"/>
              </a:ext>
            </a:extLst>
          </p:cNvPr>
          <p:cNvSpPr txBox="1"/>
          <p:nvPr/>
        </p:nvSpPr>
        <p:spPr>
          <a:xfrm>
            <a:off x="4862879" y="691395"/>
            <a:ext cx="637882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সংক্ষিপ্ত   আলোচনা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EE3F45C-DA75-F245-B772-E0C8F9F442D5}"/>
              </a:ext>
            </a:extLst>
          </p:cNvPr>
          <p:cNvSpPr txBox="1"/>
          <p:nvPr/>
        </p:nvSpPr>
        <p:spPr>
          <a:xfrm>
            <a:off x="504567" y="3429000"/>
            <a:ext cx="1118286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প্রিয় সামাজিক উৎসব কোনটি এবং কেন? 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শীতের কোন পিঠা খেতে তুমি পছন্দ কর? </a:t>
            </a:r>
          </a:p>
          <a:p>
            <a:r>
              <a:rPr lang="bn-IN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তুমি কী কখনো পহেলা বৈশাখে মেলায় গিয়েছ? সেখানে কী কী হয়? 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4BC7E9-7862-134F-9975-E6ADC243A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976" y="186892"/>
            <a:ext cx="5210048" cy="2238248"/>
          </a:xfrm>
          <a:prstGeom prst="ellipse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6388FC1-98BB-3B4D-91C9-977AB3648144}"/>
              </a:ext>
            </a:extLst>
          </p:cNvPr>
          <p:cNvSpPr/>
          <p:nvPr/>
        </p:nvSpPr>
        <p:spPr>
          <a:xfrm>
            <a:off x="3725834" y="844351"/>
            <a:ext cx="182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8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723B8D-A1BD-AB49-9037-E1BF62313592}"/>
              </a:ext>
            </a:extLst>
          </p:cNvPr>
          <p:cNvSpPr txBox="1"/>
          <p:nvPr/>
        </p:nvSpPr>
        <p:spPr>
          <a:xfrm>
            <a:off x="1132935" y="4176308"/>
            <a:ext cx="992612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en-GB" sz="48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bn-IN" sz="4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উৎসব সম্পর্কে ৫টি বাক্য লিখে</a:t>
            </a:r>
            <a:r>
              <a:rPr lang="bn-BD" sz="4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আনবে।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F0375A-998A-3943-ABB9-11B56C33C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6" y="223475"/>
            <a:ext cx="4031323" cy="26491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A478E9-A022-764A-9344-0C6FE7B9C8E8}"/>
              </a:ext>
            </a:extLst>
          </p:cNvPr>
          <p:cNvSpPr/>
          <p:nvPr/>
        </p:nvSpPr>
        <p:spPr>
          <a:xfrm>
            <a:off x="4929773" y="623581"/>
            <a:ext cx="4174541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</p:spTree>
    <p:extLst>
      <p:ext uri="{BB962C8B-B14F-4D97-AF65-F5344CB8AC3E}">
        <p14:creationId xmlns:p14="http://schemas.microsoft.com/office/powerpoint/2010/main" val="141202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F5D987-0D29-F44B-B35B-29890C58C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54" y="797752"/>
            <a:ext cx="3637529" cy="4850039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2127ED-874D-7841-96A5-0192D3ED4D1E}"/>
              </a:ext>
            </a:extLst>
          </p:cNvPr>
          <p:cNvSpPr txBox="1"/>
          <p:nvPr/>
        </p:nvSpPr>
        <p:spPr>
          <a:xfrm>
            <a:off x="4532061" y="2397896"/>
            <a:ext cx="5944296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3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AF1E3-3126-AC4E-B0F2-189F5E72D295}"/>
              </a:ext>
            </a:extLst>
          </p:cNvPr>
          <p:cNvSpPr/>
          <p:nvPr/>
        </p:nvSpPr>
        <p:spPr>
          <a:xfrm>
            <a:off x="1357935" y="1346011"/>
            <a:ext cx="4286751" cy="101566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3A8AA2-BFBA-7D49-B32A-6F968556EED9}"/>
              </a:ext>
            </a:extLst>
          </p:cNvPr>
          <p:cNvSpPr/>
          <p:nvPr/>
        </p:nvSpPr>
        <p:spPr>
          <a:xfrm>
            <a:off x="7268326" y="1346011"/>
            <a:ext cx="3605474" cy="1015663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IN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D39F3-D1E5-034A-80D6-29C22CA31F66}"/>
              </a:ext>
            </a:extLst>
          </p:cNvPr>
          <p:cNvSpPr txBox="1"/>
          <p:nvPr/>
        </p:nvSpPr>
        <p:spPr>
          <a:xfrm>
            <a:off x="276824" y="2940909"/>
            <a:ext cx="5758249" cy="252376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D" sz="5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5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সুলতানুল আরেফীন </a:t>
            </a:r>
          </a:p>
          <a:p>
            <a:pPr algn="ctr"/>
            <a:r>
              <a:rPr lang="bn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গুরুদাসপুর মডেল সরকারী প্রাথমিক বিদ্যালয় </a:t>
            </a:r>
          </a:p>
          <a:p>
            <a:pPr algn="ctr"/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গুরুদাসপুর, নাটোর। </a:t>
            </a:r>
            <a:endParaRPr lang="en-BD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255B61-01EB-E142-9AE4-DE42D2C21853}"/>
              </a:ext>
            </a:extLst>
          </p:cNvPr>
          <p:cNvSpPr txBox="1"/>
          <p:nvPr/>
        </p:nvSpPr>
        <p:spPr>
          <a:xfrm>
            <a:off x="6156929" y="2940909"/>
            <a:ext cx="5828269" cy="252376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তৃতীয়</a:t>
            </a:r>
          </a:p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 </a:t>
            </a:r>
          </a:p>
          <a:p>
            <a:pPr algn="ctr"/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আমাদের ইতিহাস ও সংস্কৃতি </a:t>
            </a:r>
          </a:p>
          <a:p>
            <a:pPr algn="ctr"/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অংশঃ ৩. নববর্ষ ও অন্যান্য উৎসব </a:t>
            </a:r>
            <a:endParaRPr lang="en-BD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1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840FC6-4BBC-3541-9AB6-808DDB3D6A0B}"/>
              </a:ext>
            </a:extLst>
          </p:cNvPr>
          <p:cNvSpPr txBox="1"/>
          <p:nvPr/>
        </p:nvSpPr>
        <p:spPr>
          <a:xfrm>
            <a:off x="3806083" y="329707"/>
            <a:ext cx="5072636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spc="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bn-IN" sz="8000" b="1" spc="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সৃষ্টি </a:t>
            </a:r>
            <a:endParaRPr lang="en-US" sz="8000" b="1" spc="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7AB51-0E55-9B4C-9506-483F62DEA634}"/>
              </a:ext>
            </a:extLst>
          </p:cNvPr>
          <p:cNvSpPr txBox="1"/>
          <p:nvPr/>
        </p:nvSpPr>
        <p:spPr>
          <a:xfrm>
            <a:off x="2456201" y="3241312"/>
            <a:ext cx="7772400" cy="70788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লিঙ্কঃ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93F8E-DC31-B14A-A38E-319633970D59}"/>
              </a:ext>
            </a:extLst>
          </p:cNvPr>
          <p:cNvSpPr txBox="1"/>
          <p:nvPr/>
        </p:nvSpPr>
        <p:spPr>
          <a:xfrm>
            <a:off x="2734238" y="2004470"/>
            <a:ext cx="7360672" cy="76944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ভিডিও উপভোগ করি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01739E86-7009-A145-9339-07B984990869}"/>
              </a:ext>
            </a:extLst>
          </p:cNvPr>
          <p:cNvSpPr/>
          <p:nvPr/>
        </p:nvSpPr>
        <p:spPr>
          <a:xfrm>
            <a:off x="5404757" y="4261757"/>
            <a:ext cx="1877786" cy="832757"/>
          </a:xfrm>
          <a:prstGeom prst="downArrow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9E7E0DDA-B5C3-2F48-86B0-305A3607C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239" y="5283897"/>
            <a:ext cx="1322324" cy="13223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87258A-0A13-7F45-A225-D38B4835ED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48" t="30610" r="30289" b="30929"/>
          <a:stretch/>
        </p:blipFill>
        <p:spPr>
          <a:xfrm>
            <a:off x="8866214" y="5283897"/>
            <a:ext cx="1669997" cy="1214544"/>
          </a:xfrm>
          <a:prstGeom prst="rect">
            <a:avLst/>
          </a:prstGeom>
        </p:spPr>
      </p:pic>
      <p:sp>
        <p:nvSpPr>
          <p:cNvPr id="12" name="Down Arrow 11">
            <a:extLst>
              <a:ext uri="{FF2B5EF4-FFF2-40B4-BE49-F238E27FC236}">
                <a16:creationId xmlns:a16="http://schemas.microsoft.com/office/drawing/2014/main" id="{85C16189-1935-8F4C-B235-24B465595BD8}"/>
              </a:ext>
            </a:extLst>
          </p:cNvPr>
          <p:cNvSpPr/>
          <p:nvPr/>
        </p:nvSpPr>
        <p:spPr>
          <a:xfrm rot="16200000">
            <a:off x="7473847" y="5419714"/>
            <a:ext cx="922084" cy="970007"/>
          </a:xfrm>
          <a:prstGeom prst="downArrow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9446FD-6FC5-4947-8024-16C4C74F8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40" y="238938"/>
            <a:ext cx="11667744" cy="63769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DEE2F9-AFC6-7C4C-B79A-BC5E83C7F451}"/>
              </a:ext>
            </a:extLst>
          </p:cNvPr>
          <p:cNvSpPr/>
          <p:nvPr/>
        </p:nvSpPr>
        <p:spPr>
          <a:xfrm>
            <a:off x="1433255" y="1281422"/>
            <a:ext cx="38580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আমরা এখন একটি ছবি দেখি এবং প্রশ্নগুলোর উত্তর দিতে চেষ্ঠা করি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702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D32785-EDA5-374B-93EE-F55ABCD55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68" y="199509"/>
            <a:ext cx="11753088" cy="64558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B3C61C-A60C-9C4A-9EBA-509F73E98DE1}"/>
              </a:ext>
            </a:extLst>
          </p:cNvPr>
          <p:cNvSpPr txBox="1"/>
          <p:nvPr/>
        </p:nvSpPr>
        <p:spPr>
          <a:xfrm>
            <a:off x="4035488" y="305641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এটি কিসের দৃশ্য?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B7EAB-BD53-8440-B3DC-910BB7CCCA38}"/>
              </a:ext>
            </a:extLst>
          </p:cNvPr>
          <p:cNvSpPr txBox="1"/>
          <p:nvPr/>
        </p:nvSpPr>
        <p:spPr>
          <a:xfrm>
            <a:off x="3706368" y="302097"/>
            <a:ext cx="466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মেলার দৃশ্য।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9BDE4D-5FBF-1046-A40C-1CF89878B6A0}"/>
              </a:ext>
            </a:extLst>
          </p:cNvPr>
          <p:cNvSpPr txBox="1"/>
          <p:nvPr/>
        </p:nvSpPr>
        <p:spPr>
          <a:xfrm>
            <a:off x="2932367" y="298553"/>
            <a:ext cx="6150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কখন মেলা হয়?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0AF145-9770-774A-964D-5D7EBB4C77D3}"/>
              </a:ext>
            </a:extLst>
          </p:cNvPr>
          <p:cNvSpPr txBox="1"/>
          <p:nvPr/>
        </p:nvSpPr>
        <p:spPr>
          <a:xfrm>
            <a:off x="1978878" y="349632"/>
            <a:ext cx="9723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বিশেষ বিশেষ দিনে মেলা হয়।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DF152B-48C2-2943-A0CC-AECD12875519}"/>
              </a:ext>
            </a:extLst>
          </p:cNvPr>
          <p:cNvSpPr txBox="1"/>
          <p:nvPr/>
        </p:nvSpPr>
        <p:spPr>
          <a:xfrm>
            <a:off x="1523481" y="324353"/>
            <a:ext cx="972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বিশেষ কয়েকটি দিনের নাম বল।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E6E4B8-E558-3F42-9F71-05D106C2CB1D}"/>
              </a:ext>
            </a:extLst>
          </p:cNvPr>
          <p:cNvSpPr txBox="1"/>
          <p:nvPr/>
        </p:nvSpPr>
        <p:spPr>
          <a:xfrm>
            <a:off x="2328608" y="276657"/>
            <a:ext cx="691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পহেলা বৈশাখ, নবান্ন, পৌষ ইত্যাদি।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369B2E-96AD-B549-BE63-1B8334F83E76}"/>
              </a:ext>
            </a:extLst>
          </p:cNvPr>
          <p:cNvSpPr txBox="1"/>
          <p:nvPr/>
        </p:nvSpPr>
        <p:spPr>
          <a:xfrm>
            <a:off x="300327" y="276657"/>
            <a:ext cx="11640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সবাইকে। একটু চিন্তা করে বলতো আজকেআমাদের পাঠের বিষয় কী হতে পারে।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1E7C8ED-6690-8A42-ABFB-2C9DD3FDC414}"/>
              </a:ext>
            </a:extLst>
          </p:cNvPr>
          <p:cNvSpPr txBox="1"/>
          <p:nvPr/>
        </p:nvSpPr>
        <p:spPr>
          <a:xfrm>
            <a:off x="1453896" y="4203057"/>
            <a:ext cx="977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চলো আজকে আমরা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 ও অন্যান্য উৎসব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পড়ব।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C0C6E-9D55-5A4A-9671-C8E68BD32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926" y="1926187"/>
            <a:ext cx="5304971" cy="196164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5001A26-8B24-1A4C-A2DA-5D167C9F1091}"/>
              </a:ext>
            </a:extLst>
          </p:cNvPr>
          <p:cNvGrpSpPr/>
          <p:nvPr/>
        </p:nvGrpSpPr>
        <p:grpSpPr>
          <a:xfrm>
            <a:off x="999316" y="445135"/>
            <a:ext cx="10393389" cy="1323439"/>
            <a:chOff x="1013830" y="290309"/>
            <a:chExt cx="10393389" cy="1323439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013DD62B-5780-D846-88FC-B640B8198D4B}"/>
                </a:ext>
              </a:extLst>
            </p:cNvPr>
            <p:cNvSpPr/>
            <p:nvPr/>
          </p:nvSpPr>
          <p:spPr>
            <a:xfrm>
              <a:off x="1013830" y="334523"/>
              <a:ext cx="10393389" cy="1213987"/>
            </a:xfrm>
            <a:prstGeom prst="hexag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723D73-A9D4-4F46-A34E-4A668B7AA258}"/>
                </a:ext>
              </a:extLst>
            </p:cNvPr>
            <p:cNvSpPr/>
            <p:nvPr/>
          </p:nvSpPr>
          <p:spPr>
            <a:xfrm>
              <a:off x="2120406" y="290309"/>
              <a:ext cx="794801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8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আমাদের আজকে</a:t>
              </a:r>
              <a:r>
                <a:rPr lang="bn-IN" sz="8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bn-BD" sz="8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8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 </a:t>
              </a:r>
              <a:endPara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page157image8294672">
            <a:extLst>
              <a:ext uri="{FF2B5EF4-FFF2-40B4-BE49-F238E27FC236}">
                <a16:creationId xmlns:a16="http://schemas.microsoft.com/office/drawing/2014/main" id="{D70EDC74-87E2-B844-AA72-6738EF9BFA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t="18176" r="12333" b="75591"/>
          <a:stretch/>
        </p:blipFill>
        <p:spPr bwMode="auto">
          <a:xfrm>
            <a:off x="1723580" y="3067511"/>
            <a:ext cx="8741664" cy="145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57image8294672">
            <a:extLst>
              <a:ext uri="{FF2B5EF4-FFF2-40B4-BE49-F238E27FC236}">
                <a16:creationId xmlns:a16="http://schemas.microsoft.com/office/drawing/2014/main" id="{27E81C6B-A2B9-6C41-A9A8-8E38FA2D2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15558" r="80362" b="81255"/>
          <a:stretch/>
        </p:blipFill>
        <p:spPr bwMode="auto">
          <a:xfrm>
            <a:off x="4517136" y="680560"/>
            <a:ext cx="2460171" cy="123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10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4C7477-763D-F540-B4EC-168FDFB0E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10820" r="6329" b="17139"/>
          <a:stretch/>
        </p:blipFill>
        <p:spPr>
          <a:xfrm>
            <a:off x="2133600" y="753718"/>
            <a:ext cx="8077200" cy="53505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C0E2F7-9301-4143-9D8E-F5BB66868BE7}"/>
              </a:ext>
            </a:extLst>
          </p:cNvPr>
          <p:cNvSpPr txBox="1"/>
          <p:nvPr/>
        </p:nvSpPr>
        <p:spPr>
          <a:xfrm>
            <a:off x="3505200" y="2921168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চলো কিছু ছবি দেখি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5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386</Words>
  <Application>Microsoft Macintosh PowerPoint</Application>
  <PresentationFormat>Widescreen</PresentationFormat>
  <Paragraphs>67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49</cp:revision>
  <dcterms:created xsi:type="dcterms:W3CDTF">2020-03-23T05:02:40Z</dcterms:created>
  <dcterms:modified xsi:type="dcterms:W3CDTF">2020-08-30T02:12:21Z</dcterms:modified>
</cp:coreProperties>
</file>